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64" r:id="rId2"/>
    <p:sldMasterId id="2147483648" r:id="rId3"/>
    <p:sldMasterId id="2147483668" r:id="rId4"/>
  </p:sldMasterIdLst>
  <p:notesMasterIdLst>
    <p:notesMasterId r:id="rId39"/>
  </p:notesMasterIdLst>
  <p:sldIdLst>
    <p:sldId id="305" r:id="rId5"/>
    <p:sldId id="304" r:id="rId6"/>
    <p:sldId id="306" r:id="rId7"/>
    <p:sldId id="307" r:id="rId8"/>
    <p:sldId id="308" r:id="rId9"/>
    <p:sldId id="309" r:id="rId10"/>
    <p:sldId id="310" r:id="rId11"/>
    <p:sldId id="328" r:id="rId12"/>
    <p:sldId id="311" r:id="rId13"/>
    <p:sldId id="334" r:id="rId14"/>
    <p:sldId id="312" r:id="rId15"/>
    <p:sldId id="329" r:id="rId16"/>
    <p:sldId id="330" r:id="rId17"/>
    <p:sldId id="331" r:id="rId18"/>
    <p:sldId id="313" r:id="rId19"/>
    <p:sldId id="314" r:id="rId20"/>
    <p:sldId id="315" r:id="rId21"/>
    <p:sldId id="332" r:id="rId22"/>
    <p:sldId id="335" r:id="rId23"/>
    <p:sldId id="337" r:id="rId24"/>
    <p:sldId id="338" r:id="rId25"/>
    <p:sldId id="317" r:id="rId26"/>
    <p:sldId id="320" r:id="rId27"/>
    <p:sldId id="318" r:id="rId28"/>
    <p:sldId id="321" r:id="rId29"/>
    <p:sldId id="339" r:id="rId30"/>
    <p:sldId id="340" r:id="rId31"/>
    <p:sldId id="322" r:id="rId32"/>
    <p:sldId id="325" r:id="rId33"/>
    <p:sldId id="342" r:id="rId34"/>
    <p:sldId id="343" r:id="rId35"/>
    <p:sldId id="341" r:id="rId36"/>
    <p:sldId id="326" r:id="rId37"/>
    <p:sldId id="420" r:id="rId38"/>
  </p:sldIdLst>
  <p:sldSz cx="12192000" cy="6858000"/>
  <p:notesSz cx="6858000" cy="9144000"/>
  <p:embeddedFontLst>
    <p:embeddedFont>
      <p:font typeface="#9Slide05 SVNClementine" panose="020F0502020204030203" pitchFamily="34" charset="0"/>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LNTH-LuoLuoNotangYuanTi 1" pitchFamily="2" charset="-128"/>
      <p:regular r:id="rId47"/>
    </p:embeddedFont>
    <p:embeddedFont>
      <p:font typeface="SVN-Hole Hearted" panose="020B0A06020104020203" pitchFamily="34" charset="0"/>
      <p:regular r:id="rId48"/>
    </p:embeddedFont>
    <p:embeddedFont>
      <p:font typeface="SVN-Poky's" panose="020B0606040200020203" pitchFamily="34" charset="0"/>
      <p:regular r:id="rId49"/>
    </p:embeddedFont>
    <p:embeddedFont>
      <p:font typeface="UTM Cookies" panose="02040603050506020204" pitchFamily="18" charset="0"/>
      <p:regular r:id="rId50"/>
    </p:embeddedFont>
    <p:embeddedFont>
      <p:font typeface="UTM Duepuntozero" panose="02040603050506020204" pitchFamily="18" charset="0"/>
      <p:regular r:id="rId51"/>
      <p:bold r:id="rId52"/>
    </p:embeddedFont>
    <p:embeddedFont>
      <p:font typeface="UVN Banh Mi" pitchFamily="2" charset="0"/>
      <p:regular r:id="rId53"/>
    </p:embeddedFont>
    <p:embeddedFont>
      <p:font typeface="UVN Banh Mi" pitchFamily="2" charset="0"/>
      <p:regular r:id="rId5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00"/>
    <a:srgbClr val="FFCC00"/>
    <a:srgbClr val="F2D422"/>
    <a:srgbClr val="FDCBF7"/>
    <a:srgbClr val="009E1D"/>
    <a:srgbClr val="017D12"/>
    <a:srgbClr val="923C7B"/>
    <a:srgbClr val="D0393E"/>
    <a:srgbClr val="D52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C9349-7349-4BB9-BD21-82DC73C2DD77}" v="408" dt="2022-06-24T04:12:28.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1834" autoAdjust="0"/>
  </p:normalViewPr>
  <p:slideViewPr>
    <p:cSldViewPr snapToGrid="0">
      <p:cViewPr>
        <p:scale>
          <a:sx n="40" d="100"/>
          <a:sy n="40" d="100"/>
        </p:scale>
        <p:origin x="2256" y="9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AB3C9349-7349-4BB9-BD21-82DC73C2DD77}"/>
    <pc:docChg chg="undo redo custSel addSld delSld modSld sldOrd addMainMaster modMainMaster">
      <pc:chgData name="NGUYEN PHAM ANH THU" userId="baf72463-252b-4d5f-a6ca-5a6327a9888d" providerId="ADAL" clId="{AB3C9349-7349-4BB9-BD21-82DC73C2DD77}" dt="2022-06-24T04:13:04.368" v="4578" actId="20577"/>
      <pc:docMkLst>
        <pc:docMk/>
      </pc:docMkLst>
      <pc:sldChg chg="addSp modSp">
        <pc:chgData name="NGUYEN PHAM ANH THU" userId="baf72463-252b-4d5f-a6ca-5a6327a9888d" providerId="ADAL" clId="{AB3C9349-7349-4BB9-BD21-82DC73C2DD77}" dt="2022-06-23T12:21:38.405" v="621"/>
        <pc:sldMkLst>
          <pc:docMk/>
          <pc:sldMk cId="2957490672" sldId="259"/>
        </pc:sldMkLst>
        <pc:spChg chg="add mod">
          <ac:chgData name="NGUYEN PHAM ANH THU" userId="baf72463-252b-4d5f-a6ca-5a6327a9888d" providerId="ADAL" clId="{AB3C9349-7349-4BB9-BD21-82DC73C2DD77}" dt="2022-06-23T12:21:38.405" v="621"/>
          <ac:spMkLst>
            <pc:docMk/>
            <pc:sldMk cId="2957490672" sldId="259"/>
            <ac:spMk id="14" creationId="{3070AA0D-B5F0-8D85-DAF5-923526ED9B73}"/>
          </ac:spMkLst>
        </pc:spChg>
        <pc:picChg chg="mod">
          <ac:chgData name="NGUYEN PHAM ANH THU" userId="baf72463-252b-4d5f-a6ca-5a6327a9888d" providerId="ADAL" clId="{AB3C9349-7349-4BB9-BD21-82DC73C2DD77}" dt="2022-06-23T06:05:24.470" v="7" actId="1076"/>
          <ac:picMkLst>
            <pc:docMk/>
            <pc:sldMk cId="2957490672" sldId="259"/>
            <ac:picMk id="3074" creationId="{00000000-0000-0000-0000-000000000000}"/>
          </ac:picMkLst>
        </pc:picChg>
      </pc:sldChg>
      <pc:sldChg chg="addSp modSp">
        <pc:chgData name="NGUYEN PHAM ANH THU" userId="baf72463-252b-4d5f-a6ca-5a6327a9888d" providerId="ADAL" clId="{AB3C9349-7349-4BB9-BD21-82DC73C2DD77}" dt="2022-06-23T12:21:41.599" v="622"/>
        <pc:sldMkLst>
          <pc:docMk/>
          <pc:sldMk cId="2548118283" sldId="260"/>
        </pc:sldMkLst>
        <pc:spChg chg="add mod">
          <ac:chgData name="NGUYEN PHAM ANH THU" userId="baf72463-252b-4d5f-a6ca-5a6327a9888d" providerId="ADAL" clId="{AB3C9349-7349-4BB9-BD21-82DC73C2DD77}" dt="2022-06-23T12:21:41.599" v="622"/>
          <ac:spMkLst>
            <pc:docMk/>
            <pc:sldMk cId="2548118283" sldId="260"/>
            <ac:spMk id="10" creationId="{53214848-F54B-F590-6208-8B94AA064FF4}"/>
          </ac:spMkLst>
        </pc:spChg>
      </pc:sldChg>
      <pc:sldChg chg="addSp modSp mod">
        <pc:chgData name="NGUYEN PHAM ANH THU" userId="baf72463-252b-4d5f-a6ca-5a6327a9888d" providerId="ADAL" clId="{AB3C9349-7349-4BB9-BD21-82DC73C2DD77}" dt="2022-06-23T13:20:11.125" v="1317" actId="1076"/>
        <pc:sldMkLst>
          <pc:docMk/>
          <pc:sldMk cId="3395258857" sldId="261"/>
        </pc:sldMkLst>
        <pc:spChg chg="add mod">
          <ac:chgData name="NGUYEN PHAM ANH THU" userId="baf72463-252b-4d5f-a6ca-5a6327a9888d" providerId="ADAL" clId="{AB3C9349-7349-4BB9-BD21-82DC73C2DD77}" dt="2022-06-23T13:20:11.125" v="1317" actId="1076"/>
          <ac:spMkLst>
            <pc:docMk/>
            <pc:sldMk cId="3395258857" sldId="261"/>
            <ac:spMk id="23" creationId="{699D41A4-C59E-A421-35C0-8514E9F93215}"/>
          </ac:spMkLst>
        </pc:spChg>
      </pc:sldChg>
      <pc:sldChg chg="addSp delSp modSp mod modAnim">
        <pc:chgData name="NGUYEN PHAM ANH THU" userId="baf72463-252b-4d5f-a6ca-5a6327a9888d" providerId="ADAL" clId="{AB3C9349-7349-4BB9-BD21-82DC73C2DD77}" dt="2022-06-23T13:37:14.437" v="1582" actId="1076"/>
        <pc:sldMkLst>
          <pc:docMk/>
          <pc:sldMk cId="1773118564" sldId="262"/>
        </pc:sldMkLst>
        <pc:spChg chg="add del mod">
          <ac:chgData name="NGUYEN PHAM ANH THU" userId="baf72463-252b-4d5f-a6ca-5a6327a9888d" providerId="ADAL" clId="{AB3C9349-7349-4BB9-BD21-82DC73C2DD77}" dt="2022-06-23T13:37:11.268" v="1581" actId="478"/>
          <ac:spMkLst>
            <pc:docMk/>
            <pc:sldMk cId="1773118564" sldId="262"/>
            <ac:spMk id="8" creationId="{EF404A0C-0D1C-1D5C-E3FD-B2CFEAD5E209}"/>
          </ac:spMkLst>
        </pc:spChg>
        <pc:spChg chg="add mod">
          <ac:chgData name="NGUYEN PHAM ANH THU" userId="baf72463-252b-4d5f-a6ca-5a6327a9888d" providerId="ADAL" clId="{AB3C9349-7349-4BB9-BD21-82DC73C2DD77}" dt="2022-06-23T13:37:14.437" v="1582" actId="1076"/>
          <ac:spMkLst>
            <pc:docMk/>
            <pc:sldMk cId="1773118564" sldId="262"/>
            <ac:spMk id="11" creationId="{5EEB5D97-CD02-26FC-A771-96A906D04E26}"/>
          </ac:spMkLst>
        </pc:spChg>
      </pc:sldChg>
      <pc:sldChg chg="addSp modSp mod">
        <pc:chgData name="NGUYEN PHAM ANH THU" userId="baf72463-252b-4d5f-a6ca-5a6327a9888d" providerId="ADAL" clId="{AB3C9349-7349-4BB9-BD21-82DC73C2DD77}" dt="2022-06-24T01:21:03.792" v="1895" actId="1076"/>
        <pc:sldMkLst>
          <pc:docMk/>
          <pc:sldMk cId="2128322495" sldId="263"/>
        </pc:sldMkLst>
        <pc:spChg chg="add mod">
          <ac:chgData name="NGUYEN PHAM ANH THU" userId="baf72463-252b-4d5f-a6ca-5a6327a9888d" providerId="ADAL" clId="{AB3C9349-7349-4BB9-BD21-82DC73C2DD77}" dt="2022-06-24T01:21:03.792" v="1895" actId="1076"/>
          <ac:spMkLst>
            <pc:docMk/>
            <pc:sldMk cId="2128322495" sldId="263"/>
            <ac:spMk id="5" creationId="{903BEB5C-97DB-0C5C-5201-F209925A7F40}"/>
          </ac:spMkLst>
        </pc:spChg>
      </pc:sldChg>
      <pc:sldChg chg="addSp delSp modSp mod">
        <pc:chgData name="NGUYEN PHAM ANH THU" userId="baf72463-252b-4d5f-a6ca-5a6327a9888d" providerId="ADAL" clId="{AB3C9349-7349-4BB9-BD21-82DC73C2DD77}" dt="2022-06-24T01:44:45.479" v="2214" actId="20577"/>
        <pc:sldMkLst>
          <pc:docMk/>
          <pc:sldMk cId="1411195279" sldId="265"/>
        </pc:sldMkLst>
        <pc:spChg chg="add del mod">
          <ac:chgData name="NGUYEN PHAM ANH THU" userId="baf72463-252b-4d5f-a6ca-5a6327a9888d" providerId="ADAL" clId="{AB3C9349-7349-4BB9-BD21-82DC73C2DD77}" dt="2022-06-24T01:22:12.280" v="1903" actId="478"/>
          <ac:spMkLst>
            <pc:docMk/>
            <pc:sldMk cId="1411195279" sldId="265"/>
            <ac:spMk id="9" creationId="{5855F246-947E-49A5-8699-142A9C58A865}"/>
          </ac:spMkLst>
        </pc:spChg>
        <pc:spChg chg="add mod">
          <ac:chgData name="NGUYEN PHAM ANH THU" userId="baf72463-252b-4d5f-a6ca-5a6327a9888d" providerId="ADAL" clId="{AB3C9349-7349-4BB9-BD21-82DC73C2DD77}" dt="2022-06-24T01:44:45.479" v="2214" actId="20577"/>
          <ac:spMkLst>
            <pc:docMk/>
            <pc:sldMk cId="1411195279" sldId="265"/>
            <ac:spMk id="11" creationId="{13247A8A-7494-26B5-DEC5-8AD5027FAB9D}"/>
          </ac:spMkLst>
        </pc:spChg>
        <pc:picChg chg="mod">
          <ac:chgData name="NGUYEN PHAM ANH THU" userId="baf72463-252b-4d5f-a6ca-5a6327a9888d" providerId="ADAL" clId="{AB3C9349-7349-4BB9-BD21-82DC73C2DD77}" dt="2022-06-24T01:22:17.709" v="1904" actId="1076"/>
          <ac:picMkLst>
            <pc:docMk/>
            <pc:sldMk cId="1411195279" sldId="265"/>
            <ac:picMk id="7" creationId="{00000000-0000-0000-0000-000000000000}"/>
          </ac:picMkLst>
        </pc:picChg>
        <pc:picChg chg="mod">
          <ac:chgData name="NGUYEN PHAM ANH THU" userId="baf72463-252b-4d5f-a6ca-5a6327a9888d" providerId="ADAL" clId="{AB3C9349-7349-4BB9-BD21-82DC73C2DD77}" dt="2022-06-24T01:26:31.203" v="1909" actId="14100"/>
          <ac:picMkLst>
            <pc:docMk/>
            <pc:sldMk cId="1411195279" sldId="265"/>
            <ac:picMk id="8" creationId="{00000000-0000-0000-0000-000000000000}"/>
          </ac:picMkLst>
        </pc:picChg>
        <pc:picChg chg="add del mod">
          <ac:chgData name="NGUYEN PHAM ANH THU" userId="baf72463-252b-4d5f-a6ca-5a6327a9888d" providerId="ADAL" clId="{AB3C9349-7349-4BB9-BD21-82DC73C2DD77}" dt="2022-06-24T01:22:40.766" v="1907" actId="478"/>
          <ac:picMkLst>
            <pc:docMk/>
            <pc:sldMk cId="1411195279" sldId="265"/>
            <ac:picMk id="10" creationId="{AF74B63C-4060-DC54-D78B-0FAACFDB5AF0}"/>
          </ac:picMkLst>
        </pc:picChg>
      </pc:sldChg>
      <pc:sldChg chg="addSp modSp mod">
        <pc:chgData name="NGUYEN PHAM ANH THU" userId="baf72463-252b-4d5f-a6ca-5a6327a9888d" providerId="ADAL" clId="{AB3C9349-7349-4BB9-BD21-82DC73C2DD77}" dt="2022-06-24T01:46:57.350" v="2272" actId="1076"/>
        <pc:sldMkLst>
          <pc:docMk/>
          <pc:sldMk cId="3109836969" sldId="266"/>
        </pc:sldMkLst>
        <pc:spChg chg="add mod">
          <ac:chgData name="NGUYEN PHAM ANH THU" userId="baf72463-252b-4d5f-a6ca-5a6327a9888d" providerId="ADAL" clId="{AB3C9349-7349-4BB9-BD21-82DC73C2DD77}" dt="2022-06-24T01:46:54.630" v="2271" actId="1076"/>
          <ac:spMkLst>
            <pc:docMk/>
            <pc:sldMk cId="3109836969" sldId="266"/>
            <ac:spMk id="7" creationId="{9F0E8D4E-6A7A-F99B-9048-FC3546FBC757}"/>
          </ac:spMkLst>
        </pc:spChg>
        <pc:spChg chg="add mod">
          <ac:chgData name="NGUYEN PHAM ANH THU" userId="baf72463-252b-4d5f-a6ca-5a6327a9888d" providerId="ADAL" clId="{AB3C9349-7349-4BB9-BD21-82DC73C2DD77}" dt="2022-06-24T01:46:57.350" v="2272" actId="1076"/>
          <ac:spMkLst>
            <pc:docMk/>
            <pc:sldMk cId="3109836969" sldId="266"/>
            <ac:spMk id="8" creationId="{E8E80C26-02B9-C05B-E844-F39EE7C574CF}"/>
          </ac:spMkLst>
        </pc:spChg>
        <pc:picChg chg="add mod">
          <ac:chgData name="NGUYEN PHAM ANH THU" userId="baf72463-252b-4d5f-a6ca-5a6327a9888d" providerId="ADAL" clId="{AB3C9349-7349-4BB9-BD21-82DC73C2DD77}" dt="2022-06-24T01:46:37.463" v="2266" actId="1076"/>
          <ac:picMkLst>
            <pc:docMk/>
            <pc:sldMk cId="3109836969" sldId="266"/>
            <ac:picMk id="9" creationId="{1E728BAC-647F-536F-7829-C56A5547BC51}"/>
          </ac:picMkLst>
        </pc:picChg>
      </pc:sldChg>
      <pc:sldChg chg="addSp modSp mod">
        <pc:chgData name="NGUYEN PHAM ANH THU" userId="baf72463-252b-4d5f-a6ca-5a6327a9888d" providerId="ADAL" clId="{AB3C9349-7349-4BB9-BD21-82DC73C2DD77}" dt="2022-06-24T01:48:04.757" v="2291" actId="20577"/>
        <pc:sldMkLst>
          <pc:docMk/>
          <pc:sldMk cId="3979297070" sldId="273"/>
        </pc:sldMkLst>
        <pc:spChg chg="mod">
          <ac:chgData name="NGUYEN PHAM ANH THU" userId="baf72463-252b-4d5f-a6ca-5a6327a9888d" providerId="ADAL" clId="{AB3C9349-7349-4BB9-BD21-82DC73C2DD77}" dt="2022-06-23T14:13:04.258" v="1700" actId="1076"/>
          <ac:spMkLst>
            <pc:docMk/>
            <pc:sldMk cId="3979297070" sldId="273"/>
            <ac:spMk id="7" creationId="{7CFC7E92-349A-BA95-EBDC-08AADB411D61}"/>
          </ac:spMkLst>
        </pc:spChg>
        <pc:spChg chg="add mod">
          <ac:chgData name="NGUYEN PHAM ANH THU" userId="baf72463-252b-4d5f-a6ca-5a6327a9888d" providerId="ADAL" clId="{AB3C9349-7349-4BB9-BD21-82DC73C2DD77}" dt="2022-06-24T01:47:11.618" v="2273"/>
          <ac:spMkLst>
            <pc:docMk/>
            <pc:sldMk cId="3979297070" sldId="273"/>
            <ac:spMk id="8" creationId="{17EFECDE-D485-3004-7F4A-07F58772990F}"/>
          </ac:spMkLst>
        </pc:spChg>
        <pc:spChg chg="add mod">
          <ac:chgData name="NGUYEN PHAM ANH THU" userId="baf72463-252b-4d5f-a6ca-5a6327a9888d" providerId="ADAL" clId="{AB3C9349-7349-4BB9-BD21-82DC73C2DD77}" dt="2022-06-24T01:47:11.618" v="2273"/>
          <ac:spMkLst>
            <pc:docMk/>
            <pc:sldMk cId="3979297070" sldId="273"/>
            <ac:spMk id="9" creationId="{9D399651-ED7B-29A4-A175-08AE9DBFA1CC}"/>
          </ac:spMkLst>
        </pc:spChg>
        <pc:spChg chg="add mod">
          <ac:chgData name="NGUYEN PHAM ANH THU" userId="baf72463-252b-4d5f-a6ca-5a6327a9888d" providerId="ADAL" clId="{AB3C9349-7349-4BB9-BD21-82DC73C2DD77}" dt="2022-06-24T01:48:04.757" v="2291" actId="20577"/>
          <ac:spMkLst>
            <pc:docMk/>
            <pc:sldMk cId="3979297070" sldId="273"/>
            <ac:spMk id="12" creationId="{7F70715C-7CF4-3B78-9290-2A3624CBF975}"/>
          </ac:spMkLst>
        </pc:spChg>
        <pc:grpChg chg="mod">
          <ac:chgData name="NGUYEN PHAM ANH THU" userId="baf72463-252b-4d5f-a6ca-5a6327a9888d" providerId="ADAL" clId="{AB3C9349-7349-4BB9-BD21-82DC73C2DD77}" dt="2022-06-23T14:13:03.684" v="1699" actId="1076"/>
          <ac:grpSpMkLst>
            <pc:docMk/>
            <pc:sldMk cId="3979297070" sldId="273"/>
            <ac:grpSpMk id="3" creationId="{00000000-0000-0000-0000-000000000000}"/>
          </ac:grpSpMkLst>
        </pc:grpChg>
      </pc:sldChg>
      <pc:sldChg chg="addSp modSp mod">
        <pc:chgData name="NGUYEN PHAM ANH THU" userId="baf72463-252b-4d5f-a6ca-5a6327a9888d" providerId="ADAL" clId="{AB3C9349-7349-4BB9-BD21-82DC73C2DD77}" dt="2022-06-24T02:02:43.198" v="2476" actId="1076"/>
        <pc:sldMkLst>
          <pc:docMk/>
          <pc:sldMk cId="2034539523" sldId="274"/>
        </pc:sldMkLst>
        <pc:spChg chg="add mod">
          <ac:chgData name="NGUYEN PHAM ANH THU" userId="baf72463-252b-4d5f-a6ca-5a6327a9888d" providerId="ADAL" clId="{AB3C9349-7349-4BB9-BD21-82DC73C2DD77}" dt="2022-06-24T02:02:43.198" v="2476" actId="1076"/>
          <ac:spMkLst>
            <pc:docMk/>
            <pc:sldMk cId="2034539523" sldId="274"/>
            <ac:spMk id="12" creationId="{5018EF60-1C9D-E4D8-BAF0-381DE7C7A56D}"/>
          </ac:spMkLst>
        </pc:spChg>
      </pc:sldChg>
      <pc:sldChg chg="addSp modSp mod">
        <pc:chgData name="NGUYEN PHAM ANH THU" userId="baf72463-252b-4d5f-a6ca-5a6327a9888d" providerId="ADAL" clId="{AB3C9349-7349-4BB9-BD21-82DC73C2DD77}" dt="2022-06-24T04:13:04.368" v="4578" actId="20577"/>
        <pc:sldMkLst>
          <pc:docMk/>
          <pc:sldMk cId="3380193926" sldId="275"/>
        </pc:sldMkLst>
        <pc:spChg chg="add mod">
          <ac:chgData name="NGUYEN PHAM ANH THU" userId="baf72463-252b-4d5f-a6ca-5a6327a9888d" providerId="ADAL" clId="{AB3C9349-7349-4BB9-BD21-82DC73C2DD77}" dt="2022-06-24T03:58:29.432" v="4084" actId="1076"/>
          <ac:spMkLst>
            <pc:docMk/>
            <pc:sldMk cId="3380193926" sldId="275"/>
            <ac:spMk id="8" creationId="{DFCC6099-6C96-F337-03B3-E595DBD077D3}"/>
          </ac:spMkLst>
        </pc:spChg>
        <pc:spChg chg="add mod">
          <ac:chgData name="NGUYEN PHAM ANH THU" userId="baf72463-252b-4d5f-a6ca-5a6327a9888d" providerId="ADAL" clId="{AB3C9349-7349-4BB9-BD21-82DC73C2DD77}" dt="2022-06-24T04:13:04.368" v="4578" actId="20577"/>
          <ac:spMkLst>
            <pc:docMk/>
            <pc:sldMk cId="3380193926" sldId="275"/>
            <ac:spMk id="9" creationId="{1D0A88E3-F028-2160-E263-AAB928E4337F}"/>
          </ac:spMkLst>
        </pc:spChg>
      </pc:sldChg>
      <pc:sldChg chg="addSp modSp mod">
        <pc:chgData name="NGUYEN PHAM ANH THU" userId="baf72463-252b-4d5f-a6ca-5a6327a9888d" providerId="ADAL" clId="{AB3C9349-7349-4BB9-BD21-82DC73C2DD77}" dt="2022-06-24T02:03:12.998" v="2527" actId="1076"/>
        <pc:sldMkLst>
          <pc:docMk/>
          <pc:sldMk cId="3573334800" sldId="276"/>
        </pc:sldMkLst>
        <pc:spChg chg="add mod">
          <ac:chgData name="NGUYEN PHAM ANH THU" userId="baf72463-252b-4d5f-a6ca-5a6327a9888d" providerId="ADAL" clId="{AB3C9349-7349-4BB9-BD21-82DC73C2DD77}" dt="2022-06-24T02:03:12.998" v="2527" actId="1076"/>
          <ac:spMkLst>
            <pc:docMk/>
            <pc:sldMk cId="3573334800" sldId="276"/>
            <ac:spMk id="11" creationId="{B531172E-81B1-3B66-5843-F3C98294B512}"/>
          </ac:spMkLst>
        </pc:spChg>
      </pc:sldChg>
      <pc:sldChg chg="addSp modSp mod">
        <pc:chgData name="NGUYEN PHAM ANH THU" userId="baf72463-252b-4d5f-a6ca-5a6327a9888d" providerId="ADAL" clId="{AB3C9349-7349-4BB9-BD21-82DC73C2DD77}" dt="2022-06-24T02:17:43.527" v="2726" actId="20577"/>
        <pc:sldMkLst>
          <pc:docMk/>
          <pc:sldMk cId="3950908312" sldId="277"/>
        </pc:sldMkLst>
        <pc:spChg chg="add mod">
          <ac:chgData name="NGUYEN PHAM ANH THU" userId="baf72463-252b-4d5f-a6ca-5a6327a9888d" providerId="ADAL" clId="{AB3C9349-7349-4BB9-BD21-82DC73C2DD77}" dt="2022-06-24T02:17:43.527" v="2726" actId="20577"/>
          <ac:spMkLst>
            <pc:docMk/>
            <pc:sldMk cId="3950908312" sldId="277"/>
            <ac:spMk id="5" creationId="{7F2BB601-4CA3-659C-9440-49F149A44D41}"/>
          </ac:spMkLst>
        </pc:spChg>
      </pc:sldChg>
      <pc:sldChg chg="addSp modSp mod">
        <pc:chgData name="NGUYEN PHAM ANH THU" userId="baf72463-252b-4d5f-a6ca-5a6327a9888d" providerId="ADAL" clId="{AB3C9349-7349-4BB9-BD21-82DC73C2DD77}" dt="2022-06-24T03:01:48.768" v="3170" actId="1076"/>
        <pc:sldMkLst>
          <pc:docMk/>
          <pc:sldMk cId="3908836284" sldId="280"/>
        </pc:sldMkLst>
        <pc:spChg chg="add mod">
          <ac:chgData name="NGUYEN PHAM ANH THU" userId="baf72463-252b-4d5f-a6ca-5a6327a9888d" providerId="ADAL" clId="{AB3C9349-7349-4BB9-BD21-82DC73C2DD77}" dt="2022-06-24T02:18:04.735" v="2730" actId="1076"/>
          <ac:spMkLst>
            <pc:docMk/>
            <pc:sldMk cId="3908836284" sldId="280"/>
            <ac:spMk id="20" creationId="{43B36B8D-4304-1932-3B9B-06641C447853}"/>
          </ac:spMkLst>
        </pc:spChg>
        <pc:spChg chg="add mod">
          <ac:chgData name="NGUYEN PHAM ANH THU" userId="baf72463-252b-4d5f-a6ca-5a6327a9888d" providerId="ADAL" clId="{AB3C9349-7349-4BB9-BD21-82DC73C2DD77}" dt="2022-06-24T02:18:33.751" v="2735" actId="20577"/>
          <ac:spMkLst>
            <pc:docMk/>
            <pc:sldMk cId="3908836284" sldId="280"/>
            <ac:spMk id="22" creationId="{8C2877C8-F907-5FD9-DE04-8DD42E12AC35}"/>
          </ac:spMkLst>
        </pc:spChg>
        <pc:spChg chg="add mod">
          <ac:chgData name="NGUYEN PHAM ANH THU" userId="baf72463-252b-4d5f-a6ca-5a6327a9888d" providerId="ADAL" clId="{AB3C9349-7349-4BB9-BD21-82DC73C2DD77}" dt="2022-06-24T03:01:48.768" v="3170" actId="1076"/>
          <ac:spMkLst>
            <pc:docMk/>
            <pc:sldMk cId="3908836284" sldId="280"/>
            <ac:spMk id="24" creationId="{229A693A-3D51-297E-FBA8-8562BDC05A9E}"/>
          </ac:spMkLst>
        </pc:spChg>
        <pc:picChg chg="mod">
          <ac:chgData name="NGUYEN PHAM ANH THU" userId="baf72463-252b-4d5f-a6ca-5a6327a9888d" providerId="ADAL" clId="{AB3C9349-7349-4BB9-BD21-82DC73C2DD77}" dt="2022-06-23T08:49:39.931" v="9" actId="1076"/>
          <ac:picMkLst>
            <pc:docMk/>
            <pc:sldMk cId="3908836284" sldId="280"/>
            <ac:picMk id="12" creationId="{00000000-0000-0000-0000-000000000000}"/>
          </ac:picMkLst>
        </pc:picChg>
      </pc:sldChg>
      <pc:sldChg chg="addSp delSp modSp mod">
        <pc:chgData name="NGUYEN PHAM ANH THU" userId="baf72463-252b-4d5f-a6ca-5a6327a9888d" providerId="ADAL" clId="{AB3C9349-7349-4BB9-BD21-82DC73C2DD77}" dt="2022-06-24T02:20:20.203" v="2873"/>
        <pc:sldMkLst>
          <pc:docMk/>
          <pc:sldMk cId="817950323" sldId="282"/>
        </pc:sldMkLst>
        <pc:spChg chg="add del mod">
          <ac:chgData name="NGUYEN PHAM ANH THU" userId="baf72463-252b-4d5f-a6ca-5a6327a9888d" providerId="ADAL" clId="{AB3C9349-7349-4BB9-BD21-82DC73C2DD77}" dt="2022-06-24T02:20:13.795" v="2872" actId="478"/>
          <ac:spMkLst>
            <pc:docMk/>
            <pc:sldMk cId="817950323" sldId="282"/>
            <ac:spMk id="13" creationId="{2A12953A-9D73-79EF-BB9A-1C20065ABBDF}"/>
          </ac:spMkLst>
        </pc:spChg>
        <pc:spChg chg="add mod">
          <ac:chgData name="NGUYEN PHAM ANH THU" userId="baf72463-252b-4d5f-a6ca-5a6327a9888d" providerId="ADAL" clId="{AB3C9349-7349-4BB9-BD21-82DC73C2DD77}" dt="2022-06-24T02:20:20.203" v="2873"/>
          <ac:spMkLst>
            <pc:docMk/>
            <pc:sldMk cId="817950323" sldId="282"/>
            <ac:spMk id="14" creationId="{9328BBA8-0993-2CAE-2E7E-EE0C1A0D99F1}"/>
          </ac:spMkLst>
        </pc:spChg>
      </pc:sldChg>
      <pc:sldChg chg="addSp delSp modSp mod">
        <pc:chgData name="NGUYEN PHAM ANH THU" userId="baf72463-252b-4d5f-a6ca-5a6327a9888d" providerId="ADAL" clId="{AB3C9349-7349-4BB9-BD21-82DC73C2DD77}" dt="2022-06-24T02:21:08.767" v="2881" actId="14100"/>
        <pc:sldMkLst>
          <pc:docMk/>
          <pc:sldMk cId="3774316623" sldId="283"/>
        </pc:sldMkLst>
        <pc:spChg chg="add del mod">
          <ac:chgData name="NGUYEN PHAM ANH THU" userId="baf72463-252b-4d5f-a6ca-5a6327a9888d" providerId="ADAL" clId="{AB3C9349-7349-4BB9-BD21-82DC73C2DD77}" dt="2022-06-24T02:20:24.502" v="2874" actId="478"/>
          <ac:spMkLst>
            <pc:docMk/>
            <pc:sldMk cId="3774316623" sldId="283"/>
            <ac:spMk id="14" creationId="{AF192319-7B7B-DFC3-5C34-197A3EE98FF4}"/>
          </ac:spMkLst>
        </pc:spChg>
        <pc:spChg chg="add mod">
          <ac:chgData name="NGUYEN PHAM ANH THU" userId="baf72463-252b-4d5f-a6ca-5a6327a9888d" providerId="ADAL" clId="{AB3C9349-7349-4BB9-BD21-82DC73C2DD77}" dt="2022-06-24T02:21:08.767" v="2881" actId="14100"/>
          <ac:spMkLst>
            <pc:docMk/>
            <pc:sldMk cId="3774316623" sldId="283"/>
            <ac:spMk id="15" creationId="{2C3B90AF-5F6C-BFF7-F405-D1615B84D2C7}"/>
          </ac:spMkLst>
        </pc:spChg>
      </pc:sldChg>
      <pc:sldChg chg="addSp modSp">
        <pc:chgData name="NGUYEN PHAM ANH THU" userId="baf72463-252b-4d5f-a6ca-5a6327a9888d" providerId="ADAL" clId="{AB3C9349-7349-4BB9-BD21-82DC73C2DD77}" dt="2022-06-24T02:21:11.467" v="2882"/>
        <pc:sldMkLst>
          <pc:docMk/>
          <pc:sldMk cId="2061994274" sldId="284"/>
        </pc:sldMkLst>
        <pc:spChg chg="add mod">
          <ac:chgData name="NGUYEN PHAM ANH THU" userId="baf72463-252b-4d5f-a6ca-5a6327a9888d" providerId="ADAL" clId="{AB3C9349-7349-4BB9-BD21-82DC73C2DD77}" dt="2022-06-24T02:21:11.467" v="2882"/>
          <ac:spMkLst>
            <pc:docMk/>
            <pc:sldMk cId="2061994274" sldId="284"/>
            <ac:spMk id="10" creationId="{2A4D143F-7AE2-6657-B4DE-E2F3F62488CF}"/>
          </ac:spMkLst>
        </pc:spChg>
      </pc:sldChg>
      <pc:sldChg chg="addSp modSp">
        <pc:chgData name="NGUYEN PHAM ANH THU" userId="baf72463-252b-4d5f-a6ca-5a6327a9888d" providerId="ADAL" clId="{AB3C9349-7349-4BB9-BD21-82DC73C2DD77}" dt="2022-06-24T02:21:12.835" v="2883"/>
        <pc:sldMkLst>
          <pc:docMk/>
          <pc:sldMk cId="3911759081" sldId="285"/>
        </pc:sldMkLst>
        <pc:spChg chg="add mod">
          <ac:chgData name="NGUYEN PHAM ANH THU" userId="baf72463-252b-4d5f-a6ca-5a6327a9888d" providerId="ADAL" clId="{AB3C9349-7349-4BB9-BD21-82DC73C2DD77}" dt="2022-06-24T02:21:12.835" v="2883"/>
          <ac:spMkLst>
            <pc:docMk/>
            <pc:sldMk cId="3911759081" sldId="285"/>
            <ac:spMk id="10" creationId="{D5DBAA34-F7D0-013B-3534-840C7279F641}"/>
          </ac:spMkLst>
        </pc:spChg>
      </pc:sldChg>
      <pc:sldChg chg="addSp modSp mod">
        <pc:chgData name="NGUYEN PHAM ANH THU" userId="baf72463-252b-4d5f-a6ca-5a6327a9888d" providerId="ADAL" clId="{AB3C9349-7349-4BB9-BD21-82DC73C2DD77}" dt="2022-06-24T02:28:27.942" v="2909" actId="1076"/>
        <pc:sldMkLst>
          <pc:docMk/>
          <pc:sldMk cId="2133926106" sldId="286"/>
        </pc:sldMkLst>
        <pc:spChg chg="add mod">
          <ac:chgData name="NGUYEN PHAM ANH THU" userId="baf72463-252b-4d5f-a6ca-5a6327a9888d" providerId="ADAL" clId="{AB3C9349-7349-4BB9-BD21-82DC73C2DD77}" dt="2022-06-24T02:28:27.942" v="2909" actId="1076"/>
          <ac:spMkLst>
            <pc:docMk/>
            <pc:sldMk cId="2133926106" sldId="286"/>
            <ac:spMk id="8" creationId="{72610020-DDD8-9EF2-4151-649B9BA92CFE}"/>
          </ac:spMkLst>
        </pc:spChg>
      </pc:sldChg>
      <pc:sldChg chg="addSp delSp modSp mod">
        <pc:chgData name="NGUYEN PHAM ANH THU" userId="baf72463-252b-4d5f-a6ca-5a6327a9888d" providerId="ADAL" clId="{AB3C9349-7349-4BB9-BD21-82DC73C2DD77}" dt="2022-06-24T04:02:01.952" v="4208" actId="14100"/>
        <pc:sldMkLst>
          <pc:docMk/>
          <pc:sldMk cId="161663029" sldId="288"/>
        </pc:sldMkLst>
        <pc:spChg chg="add del mod">
          <ac:chgData name="NGUYEN PHAM ANH THU" userId="baf72463-252b-4d5f-a6ca-5a6327a9888d" providerId="ADAL" clId="{AB3C9349-7349-4BB9-BD21-82DC73C2DD77}" dt="2022-06-24T04:01:12.851" v="4105" actId="478"/>
          <ac:spMkLst>
            <pc:docMk/>
            <pc:sldMk cId="161663029" sldId="288"/>
            <ac:spMk id="12" creationId="{3146434E-105C-E7E0-4BCF-A15A02432CCB}"/>
          </ac:spMkLst>
        </pc:spChg>
        <pc:spChg chg="add mod">
          <ac:chgData name="NGUYEN PHAM ANH THU" userId="baf72463-252b-4d5f-a6ca-5a6327a9888d" providerId="ADAL" clId="{AB3C9349-7349-4BB9-BD21-82DC73C2DD77}" dt="2022-06-24T04:02:01.952" v="4208" actId="14100"/>
          <ac:spMkLst>
            <pc:docMk/>
            <pc:sldMk cId="161663029" sldId="288"/>
            <ac:spMk id="13" creationId="{03030D66-CAB7-A8C4-6F9A-5E1F93197323}"/>
          </ac:spMkLst>
        </pc:spChg>
        <pc:picChg chg="add del">
          <ac:chgData name="NGUYEN PHAM ANH THU" userId="baf72463-252b-4d5f-a6ca-5a6327a9888d" providerId="ADAL" clId="{AB3C9349-7349-4BB9-BD21-82DC73C2DD77}" dt="2022-06-24T03:14:55.584" v="3435" actId="478"/>
          <ac:picMkLst>
            <pc:docMk/>
            <pc:sldMk cId="161663029" sldId="288"/>
            <ac:picMk id="4" creationId="{8F99BF99-A9E9-8243-826E-04A8AA16DAFD}"/>
          </ac:picMkLst>
        </pc:picChg>
        <pc:picChg chg="add del mod">
          <ac:chgData name="NGUYEN PHAM ANH THU" userId="baf72463-252b-4d5f-a6ca-5a6327a9888d" providerId="ADAL" clId="{AB3C9349-7349-4BB9-BD21-82DC73C2DD77}" dt="2022-06-24T03:14:49.579" v="3433" actId="478"/>
          <ac:picMkLst>
            <pc:docMk/>
            <pc:sldMk cId="161663029" sldId="288"/>
            <ac:picMk id="9" creationId="{EFA72877-1956-4616-5FAD-8D81ADEF3ED9}"/>
          </ac:picMkLst>
        </pc:picChg>
        <pc:picChg chg="mod">
          <ac:chgData name="NGUYEN PHAM ANH THU" userId="baf72463-252b-4d5f-a6ca-5a6327a9888d" providerId="ADAL" clId="{AB3C9349-7349-4BB9-BD21-82DC73C2DD77}" dt="2022-06-24T03:06:30.334" v="3181" actId="1076"/>
          <ac:picMkLst>
            <pc:docMk/>
            <pc:sldMk cId="161663029" sldId="288"/>
            <ac:picMk id="9218" creationId="{00000000-0000-0000-0000-000000000000}"/>
          </ac:picMkLst>
        </pc:picChg>
      </pc:sldChg>
      <pc:sldChg chg="addSp modSp mod">
        <pc:chgData name="NGUYEN PHAM ANH THU" userId="baf72463-252b-4d5f-a6ca-5a6327a9888d" providerId="ADAL" clId="{AB3C9349-7349-4BB9-BD21-82DC73C2DD77}" dt="2022-06-24T04:05:14.911" v="4243" actId="1076"/>
        <pc:sldMkLst>
          <pc:docMk/>
          <pc:sldMk cId="4212563066" sldId="289"/>
        </pc:sldMkLst>
        <pc:spChg chg="add mod">
          <ac:chgData name="NGUYEN PHAM ANH THU" userId="baf72463-252b-4d5f-a6ca-5a6327a9888d" providerId="ADAL" clId="{AB3C9349-7349-4BB9-BD21-82DC73C2DD77}" dt="2022-06-24T04:05:14.911" v="4243" actId="1076"/>
          <ac:spMkLst>
            <pc:docMk/>
            <pc:sldMk cId="4212563066" sldId="289"/>
            <ac:spMk id="5" creationId="{1E1181B2-5C89-A4CA-7A9C-46101D4969A5}"/>
          </ac:spMkLst>
        </pc:spChg>
      </pc:sldChg>
      <pc:sldChg chg="addSp modSp mod">
        <pc:chgData name="NGUYEN PHAM ANH THU" userId="baf72463-252b-4d5f-a6ca-5a6327a9888d" providerId="ADAL" clId="{AB3C9349-7349-4BB9-BD21-82DC73C2DD77}" dt="2022-06-24T03:54:35.993" v="4028" actId="14100"/>
        <pc:sldMkLst>
          <pc:docMk/>
          <pc:sldMk cId="2658229573" sldId="290"/>
        </pc:sldMkLst>
        <pc:spChg chg="mod">
          <ac:chgData name="NGUYEN PHAM ANH THU" userId="baf72463-252b-4d5f-a6ca-5a6327a9888d" providerId="ADAL" clId="{AB3C9349-7349-4BB9-BD21-82DC73C2DD77}" dt="2022-06-24T03:52:43.353" v="4012" actId="14100"/>
          <ac:spMkLst>
            <pc:docMk/>
            <pc:sldMk cId="2658229573" sldId="290"/>
            <ac:spMk id="4" creationId="{00000000-0000-0000-0000-000000000000}"/>
          </ac:spMkLst>
        </pc:spChg>
        <pc:spChg chg="add mod">
          <ac:chgData name="NGUYEN PHAM ANH THU" userId="baf72463-252b-4d5f-a6ca-5a6327a9888d" providerId="ADAL" clId="{AB3C9349-7349-4BB9-BD21-82DC73C2DD77}" dt="2022-06-24T03:54:35.993" v="4028" actId="14100"/>
          <ac:spMkLst>
            <pc:docMk/>
            <pc:sldMk cId="2658229573" sldId="290"/>
            <ac:spMk id="5" creationId="{8344DCDB-CCAB-7286-D439-B1C4B8535F8E}"/>
          </ac:spMkLst>
        </pc:spChg>
      </pc:sldChg>
      <pc:sldChg chg="addSp modSp mod">
        <pc:chgData name="NGUYEN PHAM ANH THU" userId="baf72463-252b-4d5f-a6ca-5a6327a9888d" providerId="ADAL" clId="{AB3C9349-7349-4BB9-BD21-82DC73C2DD77}" dt="2022-06-24T04:02:08.208" v="4210" actId="1076"/>
        <pc:sldMkLst>
          <pc:docMk/>
          <pc:sldMk cId="2743048939" sldId="291"/>
        </pc:sldMkLst>
        <pc:spChg chg="add mod">
          <ac:chgData name="NGUYEN PHAM ANH THU" userId="baf72463-252b-4d5f-a6ca-5a6327a9888d" providerId="ADAL" clId="{AB3C9349-7349-4BB9-BD21-82DC73C2DD77}" dt="2022-06-24T04:02:08.208" v="4210" actId="1076"/>
          <ac:spMkLst>
            <pc:docMk/>
            <pc:sldMk cId="2743048939" sldId="291"/>
            <ac:spMk id="9" creationId="{D26D6BCE-387A-B12A-9BE2-33677A5218B0}"/>
          </ac:spMkLst>
        </pc:spChg>
      </pc:sldChg>
      <pc:sldChg chg="addSp modSp mod">
        <pc:chgData name="NGUYEN PHAM ANH THU" userId="baf72463-252b-4d5f-a6ca-5a6327a9888d" providerId="ADAL" clId="{AB3C9349-7349-4BB9-BD21-82DC73C2DD77}" dt="2022-06-24T04:02:12.176" v="4212" actId="1076"/>
        <pc:sldMkLst>
          <pc:docMk/>
          <pc:sldMk cId="382918455" sldId="292"/>
        </pc:sldMkLst>
        <pc:spChg chg="add mod">
          <ac:chgData name="NGUYEN PHAM ANH THU" userId="baf72463-252b-4d5f-a6ca-5a6327a9888d" providerId="ADAL" clId="{AB3C9349-7349-4BB9-BD21-82DC73C2DD77}" dt="2022-06-24T04:02:12.176" v="4212" actId="1076"/>
          <ac:spMkLst>
            <pc:docMk/>
            <pc:sldMk cId="382918455" sldId="292"/>
            <ac:spMk id="8" creationId="{AB2E629F-6018-679C-8729-47749DA77E7D}"/>
          </ac:spMkLst>
        </pc:spChg>
      </pc:sldChg>
      <pc:sldChg chg="addSp modSp mod">
        <pc:chgData name="NGUYEN PHAM ANH THU" userId="baf72463-252b-4d5f-a6ca-5a6327a9888d" providerId="ADAL" clId="{AB3C9349-7349-4BB9-BD21-82DC73C2DD77}" dt="2022-06-24T04:02:22.775" v="4216" actId="14100"/>
        <pc:sldMkLst>
          <pc:docMk/>
          <pc:sldMk cId="1610172823" sldId="293"/>
        </pc:sldMkLst>
        <pc:spChg chg="add mod">
          <ac:chgData name="NGUYEN PHAM ANH THU" userId="baf72463-252b-4d5f-a6ca-5a6327a9888d" providerId="ADAL" clId="{AB3C9349-7349-4BB9-BD21-82DC73C2DD77}" dt="2022-06-24T04:02:22.775" v="4216" actId="14100"/>
          <ac:spMkLst>
            <pc:docMk/>
            <pc:sldMk cId="1610172823" sldId="293"/>
            <ac:spMk id="9" creationId="{1B711CDE-3D54-4A04-436F-A6AFDC723E57}"/>
          </ac:spMkLst>
        </pc:spChg>
      </pc:sldChg>
      <pc:sldChg chg="addSp modSp mod">
        <pc:chgData name="NGUYEN PHAM ANH THU" userId="baf72463-252b-4d5f-a6ca-5a6327a9888d" providerId="ADAL" clId="{AB3C9349-7349-4BB9-BD21-82DC73C2DD77}" dt="2022-06-24T04:03:20.473" v="4229" actId="14100"/>
        <pc:sldMkLst>
          <pc:docMk/>
          <pc:sldMk cId="3105491553" sldId="294"/>
        </pc:sldMkLst>
        <pc:spChg chg="add mod">
          <ac:chgData name="NGUYEN PHAM ANH THU" userId="baf72463-252b-4d5f-a6ca-5a6327a9888d" providerId="ADAL" clId="{AB3C9349-7349-4BB9-BD21-82DC73C2DD77}" dt="2022-06-24T04:03:20.473" v="4229" actId="14100"/>
          <ac:spMkLst>
            <pc:docMk/>
            <pc:sldMk cId="3105491553" sldId="294"/>
            <ac:spMk id="13" creationId="{8B0C7ABA-B7A2-1AB4-DF1C-0787D2CC7B10}"/>
          </ac:spMkLst>
        </pc:spChg>
      </pc:sldChg>
      <pc:sldChg chg="addSp delSp modSp mod">
        <pc:chgData name="NGUYEN PHAM ANH THU" userId="baf72463-252b-4d5f-a6ca-5a6327a9888d" providerId="ADAL" clId="{AB3C9349-7349-4BB9-BD21-82DC73C2DD77}" dt="2022-06-24T04:03:25.312" v="4231" actId="1076"/>
        <pc:sldMkLst>
          <pc:docMk/>
          <pc:sldMk cId="2384079067" sldId="295"/>
        </pc:sldMkLst>
        <pc:spChg chg="add del mod">
          <ac:chgData name="NGUYEN PHAM ANH THU" userId="baf72463-252b-4d5f-a6ca-5a6327a9888d" providerId="ADAL" clId="{AB3C9349-7349-4BB9-BD21-82DC73C2DD77}" dt="2022-06-24T04:03:00.887" v="4222" actId="478"/>
          <ac:spMkLst>
            <pc:docMk/>
            <pc:sldMk cId="2384079067" sldId="295"/>
            <ac:spMk id="11" creationId="{7BDB2D40-C550-22EF-9387-02CA51A52F67}"/>
          </ac:spMkLst>
        </pc:spChg>
        <pc:spChg chg="add mod">
          <ac:chgData name="NGUYEN PHAM ANH THU" userId="baf72463-252b-4d5f-a6ca-5a6327a9888d" providerId="ADAL" clId="{AB3C9349-7349-4BB9-BD21-82DC73C2DD77}" dt="2022-06-24T04:03:25.312" v="4231" actId="1076"/>
          <ac:spMkLst>
            <pc:docMk/>
            <pc:sldMk cId="2384079067" sldId="295"/>
            <ac:spMk id="13" creationId="{8FEBEDDD-8E4C-7C7A-2D0A-B95FF938A62C}"/>
          </ac:spMkLst>
        </pc:spChg>
      </pc:sldChg>
      <pc:sldChg chg="addSp modSp mod">
        <pc:chgData name="NGUYEN PHAM ANH THU" userId="baf72463-252b-4d5f-a6ca-5a6327a9888d" providerId="ADAL" clId="{AB3C9349-7349-4BB9-BD21-82DC73C2DD77}" dt="2022-06-24T03:55:23.610" v="4060" actId="1076"/>
        <pc:sldMkLst>
          <pc:docMk/>
          <pc:sldMk cId="2928511618" sldId="296"/>
        </pc:sldMkLst>
        <pc:spChg chg="add mod">
          <ac:chgData name="NGUYEN PHAM ANH THU" userId="baf72463-252b-4d5f-a6ca-5a6327a9888d" providerId="ADAL" clId="{AB3C9349-7349-4BB9-BD21-82DC73C2DD77}" dt="2022-06-24T03:55:23.610" v="4060" actId="1076"/>
          <ac:spMkLst>
            <pc:docMk/>
            <pc:sldMk cId="2928511618" sldId="296"/>
            <ac:spMk id="18" creationId="{918886F2-FA53-3835-1EED-F2B9F506A159}"/>
          </ac:spMkLst>
        </pc:spChg>
      </pc:sldChg>
      <pc:sldChg chg="addSp modSp">
        <pc:chgData name="NGUYEN PHAM ANH THU" userId="baf72463-252b-4d5f-a6ca-5a6327a9888d" providerId="ADAL" clId="{AB3C9349-7349-4BB9-BD21-82DC73C2DD77}" dt="2022-06-24T03:55:28.165" v="4061"/>
        <pc:sldMkLst>
          <pc:docMk/>
          <pc:sldMk cId="4123362773" sldId="297"/>
        </pc:sldMkLst>
        <pc:spChg chg="add mod">
          <ac:chgData name="NGUYEN PHAM ANH THU" userId="baf72463-252b-4d5f-a6ca-5a6327a9888d" providerId="ADAL" clId="{AB3C9349-7349-4BB9-BD21-82DC73C2DD77}" dt="2022-06-24T03:55:28.165" v="4061"/>
          <ac:spMkLst>
            <pc:docMk/>
            <pc:sldMk cId="4123362773" sldId="297"/>
            <ac:spMk id="11" creationId="{85A4496C-0F56-81D7-003F-604D67C9EB68}"/>
          </ac:spMkLst>
        </pc:spChg>
      </pc:sldChg>
      <pc:sldChg chg="addSp modSp mod">
        <pc:chgData name="NGUYEN PHAM ANH THU" userId="baf72463-252b-4d5f-a6ca-5a6327a9888d" providerId="ADAL" clId="{AB3C9349-7349-4BB9-BD21-82DC73C2DD77}" dt="2022-06-24T03:56:17.769" v="4072" actId="1076"/>
        <pc:sldMkLst>
          <pc:docMk/>
          <pc:sldMk cId="3956122656" sldId="298"/>
        </pc:sldMkLst>
        <pc:spChg chg="add mod">
          <ac:chgData name="NGUYEN PHAM ANH THU" userId="baf72463-252b-4d5f-a6ca-5a6327a9888d" providerId="ADAL" clId="{AB3C9349-7349-4BB9-BD21-82DC73C2DD77}" dt="2022-06-24T03:56:17.769" v="4072" actId="1076"/>
          <ac:spMkLst>
            <pc:docMk/>
            <pc:sldMk cId="3956122656" sldId="298"/>
            <ac:spMk id="12" creationId="{59AE173B-F06E-7D37-E1A3-24AB16266335}"/>
          </ac:spMkLst>
        </pc:spChg>
        <pc:spChg chg="mod">
          <ac:chgData name="NGUYEN PHAM ANH THU" userId="baf72463-252b-4d5f-a6ca-5a6327a9888d" providerId="ADAL" clId="{AB3C9349-7349-4BB9-BD21-82DC73C2DD77}" dt="2022-06-24T03:55:40.091" v="4062" actId="1076"/>
          <ac:spMkLst>
            <pc:docMk/>
            <pc:sldMk cId="3956122656" sldId="298"/>
            <ac:spMk id="18" creationId="{7CFC7E92-349A-BA95-EBDC-08AADB411D61}"/>
          </ac:spMkLst>
        </pc:spChg>
      </pc:sldChg>
      <pc:sldChg chg="addSp modSp mod">
        <pc:chgData name="NGUYEN PHAM ANH THU" userId="baf72463-252b-4d5f-a6ca-5a6327a9888d" providerId="ADAL" clId="{AB3C9349-7349-4BB9-BD21-82DC73C2DD77}" dt="2022-06-24T03:57:15.153" v="4078" actId="20577"/>
        <pc:sldMkLst>
          <pc:docMk/>
          <pc:sldMk cId="1745439927" sldId="299"/>
        </pc:sldMkLst>
        <pc:spChg chg="add mod">
          <ac:chgData name="NGUYEN PHAM ANH THU" userId="baf72463-252b-4d5f-a6ca-5a6327a9888d" providerId="ADAL" clId="{AB3C9349-7349-4BB9-BD21-82DC73C2DD77}" dt="2022-06-24T03:57:15.153" v="4078" actId="20577"/>
          <ac:spMkLst>
            <pc:docMk/>
            <pc:sldMk cId="1745439927" sldId="299"/>
            <ac:spMk id="28" creationId="{4F2430E7-AF4B-1D80-CF61-A75E636F824D}"/>
          </ac:spMkLst>
        </pc:spChg>
      </pc:sldChg>
      <pc:sldChg chg="addSp modSp mod">
        <pc:chgData name="NGUYEN PHAM ANH THU" userId="baf72463-252b-4d5f-a6ca-5a6327a9888d" providerId="ADAL" clId="{AB3C9349-7349-4BB9-BD21-82DC73C2DD77}" dt="2022-06-24T03:52:21.152" v="4008" actId="14100"/>
        <pc:sldMkLst>
          <pc:docMk/>
          <pc:sldMk cId="919361361" sldId="301"/>
        </pc:sldMkLst>
        <pc:spChg chg="add mod">
          <ac:chgData name="NGUYEN PHAM ANH THU" userId="baf72463-252b-4d5f-a6ca-5a6327a9888d" providerId="ADAL" clId="{AB3C9349-7349-4BB9-BD21-82DC73C2DD77}" dt="2022-06-24T03:52:21.152" v="4008" actId="14100"/>
          <ac:spMkLst>
            <pc:docMk/>
            <pc:sldMk cId="919361361" sldId="301"/>
            <ac:spMk id="8" creationId="{2C815F22-C7C5-2B4D-8660-46D7C88A8A95}"/>
          </ac:spMkLst>
        </pc:spChg>
        <pc:picChg chg="mod">
          <ac:chgData name="NGUYEN PHAM ANH THU" userId="baf72463-252b-4d5f-a6ca-5a6327a9888d" providerId="ADAL" clId="{AB3C9349-7349-4BB9-BD21-82DC73C2DD77}" dt="2022-06-23T06:05:14.242" v="5" actId="1076"/>
          <ac:picMkLst>
            <pc:docMk/>
            <pc:sldMk cId="919361361" sldId="301"/>
            <ac:picMk id="6" creationId="{00000000-0000-0000-0000-000000000000}"/>
          </ac:picMkLst>
        </pc:picChg>
        <pc:picChg chg="mod">
          <ac:chgData name="NGUYEN PHAM ANH THU" userId="baf72463-252b-4d5f-a6ca-5a6327a9888d" providerId="ADAL" clId="{AB3C9349-7349-4BB9-BD21-82DC73C2DD77}" dt="2022-06-23T06:05:13.916" v="3" actId="14100"/>
          <ac:picMkLst>
            <pc:docMk/>
            <pc:sldMk cId="919361361" sldId="301"/>
            <ac:picMk id="16386" creationId="{00000000-0000-0000-0000-000000000000}"/>
          </ac:picMkLst>
        </pc:picChg>
      </pc:sldChg>
      <pc:sldChg chg="addSp modSp">
        <pc:chgData name="NGUYEN PHAM ANH THU" userId="baf72463-252b-4d5f-a6ca-5a6327a9888d" providerId="ADAL" clId="{AB3C9349-7349-4BB9-BD21-82DC73C2DD77}" dt="2022-06-24T03:50:35.964" v="3879"/>
        <pc:sldMkLst>
          <pc:docMk/>
          <pc:sldMk cId="1054586681" sldId="302"/>
        </pc:sldMkLst>
        <pc:spChg chg="add mod">
          <ac:chgData name="NGUYEN PHAM ANH THU" userId="baf72463-252b-4d5f-a6ca-5a6327a9888d" providerId="ADAL" clId="{AB3C9349-7349-4BB9-BD21-82DC73C2DD77}" dt="2022-06-24T03:50:35.964" v="3879"/>
          <ac:spMkLst>
            <pc:docMk/>
            <pc:sldMk cId="1054586681" sldId="302"/>
            <ac:spMk id="8" creationId="{9ECA6144-E0E2-28D4-21DA-D52AA05268C4}"/>
          </ac:spMkLst>
        </pc:spChg>
      </pc:sldChg>
      <pc:sldChg chg="addSp modSp mod">
        <pc:chgData name="NGUYEN PHAM ANH THU" userId="baf72463-252b-4d5f-a6ca-5a6327a9888d" providerId="ADAL" clId="{AB3C9349-7349-4BB9-BD21-82DC73C2DD77}" dt="2022-06-24T04:04:43.113" v="4238" actId="14100"/>
        <pc:sldMkLst>
          <pc:docMk/>
          <pc:sldMk cId="3328538030" sldId="303"/>
        </pc:sldMkLst>
        <pc:spChg chg="add mod">
          <ac:chgData name="NGUYEN PHAM ANH THU" userId="baf72463-252b-4d5f-a6ca-5a6327a9888d" providerId="ADAL" clId="{AB3C9349-7349-4BB9-BD21-82DC73C2DD77}" dt="2022-06-24T04:04:43.113" v="4238" actId="14100"/>
          <ac:spMkLst>
            <pc:docMk/>
            <pc:sldMk cId="3328538030" sldId="303"/>
            <ac:spMk id="5" creationId="{BDE9CF28-FA6F-A450-9472-1BB1A19AA5A6}"/>
          </ac:spMkLst>
        </pc:spChg>
      </pc:sldChg>
      <pc:sldChg chg="addSp delSp modSp new mod ord delAnim modAnim">
        <pc:chgData name="NGUYEN PHAM ANH THU" userId="baf72463-252b-4d5f-a6ca-5a6327a9888d" providerId="ADAL" clId="{AB3C9349-7349-4BB9-BD21-82DC73C2DD77}" dt="2022-06-23T13:37:54.230" v="1616" actId="478"/>
        <pc:sldMkLst>
          <pc:docMk/>
          <pc:sldMk cId="4003403870" sldId="304"/>
        </pc:sldMkLst>
        <pc:spChg chg="del">
          <ac:chgData name="NGUYEN PHAM ANH THU" userId="baf72463-252b-4d5f-a6ca-5a6327a9888d" providerId="ADAL" clId="{AB3C9349-7349-4BB9-BD21-82DC73C2DD77}" dt="2022-06-23T09:08:11.667" v="11" actId="478"/>
          <ac:spMkLst>
            <pc:docMk/>
            <pc:sldMk cId="4003403870" sldId="304"/>
            <ac:spMk id="2" creationId="{52B7027F-65F1-7839-6DAA-AE6138C3F390}"/>
          </ac:spMkLst>
        </pc:spChg>
        <pc:spChg chg="del">
          <ac:chgData name="NGUYEN PHAM ANH THU" userId="baf72463-252b-4d5f-a6ca-5a6327a9888d" providerId="ADAL" clId="{AB3C9349-7349-4BB9-BD21-82DC73C2DD77}" dt="2022-06-23T09:08:11.667" v="11" actId="478"/>
          <ac:spMkLst>
            <pc:docMk/>
            <pc:sldMk cId="4003403870" sldId="304"/>
            <ac:spMk id="3" creationId="{FC29A3D9-BF7F-01C0-020C-C13063E67CA8}"/>
          </ac:spMkLst>
        </pc:spChg>
        <pc:spChg chg="add mod">
          <ac:chgData name="NGUYEN PHAM ANH THU" userId="baf72463-252b-4d5f-a6ca-5a6327a9888d" providerId="ADAL" clId="{AB3C9349-7349-4BB9-BD21-82DC73C2DD77}" dt="2022-06-23T12:44:52.612" v="1244" actId="14100"/>
          <ac:spMkLst>
            <pc:docMk/>
            <pc:sldMk cId="4003403870" sldId="304"/>
            <ac:spMk id="6" creationId="{6A851486-12CD-20DC-8C03-541F7D51A7B8}"/>
          </ac:spMkLst>
        </pc:spChg>
        <pc:spChg chg="add mod">
          <ac:chgData name="NGUYEN PHAM ANH THU" userId="baf72463-252b-4d5f-a6ca-5a6327a9888d" providerId="ADAL" clId="{AB3C9349-7349-4BB9-BD21-82DC73C2DD77}" dt="2022-06-23T12:44:46.297" v="1243" actId="1035"/>
          <ac:spMkLst>
            <pc:docMk/>
            <pc:sldMk cId="4003403870" sldId="304"/>
            <ac:spMk id="7" creationId="{D0C86743-AA99-8F83-6A97-C9AE74FA3F0F}"/>
          </ac:spMkLst>
        </pc:spChg>
        <pc:spChg chg="add mod">
          <ac:chgData name="NGUYEN PHAM ANH THU" userId="baf72463-252b-4d5f-a6ca-5a6327a9888d" providerId="ADAL" clId="{AB3C9349-7349-4BB9-BD21-82DC73C2DD77}" dt="2022-06-23T12:44:46.297" v="1243" actId="1035"/>
          <ac:spMkLst>
            <pc:docMk/>
            <pc:sldMk cId="4003403870" sldId="304"/>
            <ac:spMk id="8" creationId="{C8FC4464-F3DA-7A91-9924-BA6246BE0FE1}"/>
          </ac:spMkLst>
        </pc:spChg>
        <pc:spChg chg="mod">
          <ac:chgData name="NGUYEN PHAM ANH THU" userId="baf72463-252b-4d5f-a6ca-5a6327a9888d" providerId="ADAL" clId="{AB3C9349-7349-4BB9-BD21-82DC73C2DD77}" dt="2022-06-23T09:10:16.386" v="24"/>
          <ac:spMkLst>
            <pc:docMk/>
            <pc:sldMk cId="4003403870" sldId="304"/>
            <ac:spMk id="10" creationId="{46B4F098-5B2D-411A-83FC-0467067419DD}"/>
          </ac:spMkLst>
        </pc:spChg>
        <pc:spChg chg="mod">
          <ac:chgData name="NGUYEN PHAM ANH THU" userId="baf72463-252b-4d5f-a6ca-5a6327a9888d" providerId="ADAL" clId="{AB3C9349-7349-4BB9-BD21-82DC73C2DD77}" dt="2022-06-23T09:10:16.386" v="24"/>
          <ac:spMkLst>
            <pc:docMk/>
            <pc:sldMk cId="4003403870" sldId="304"/>
            <ac:spMk id="11" creationId="{8666B9DC-1127-3227-665D-CA1A78E7436D}"/>
          </ac:spMkLst>
        </pc:spChg>
        <pc:spChg chg="add mod">
          <ac:chgData name="NGUYEN PHAM ANH THU" userId="baf72463-252b-4d5f-a6ca-5a6327a9888d" providerId="ADAL" clId="{AB3C9349-7349-4BB9-BD21-82DC73C2DD77}" dt="2022-06-23T12:45:01.252" v="1246" actId="1076"/>
          <ac:spMkLst>
            <pc:docMk/>
            <pc:sldMk cId="4003403870" sldId="304"/>
            <ac:spMk id="11" creationId="{B6A465AA-5B1C-4CAE-E42E-FF26518955A5}"/>
          </ac:spMkLst>
        </pc:spChg>
        <pc:spChg chg="add mod">
          <ac:chgData name="NGUYEN PHAM ANH THU" userId="baf72463-252b-4d5f-a6ca-5a6327a9888d" providerId="ADAL" clId="{AB3C9349-7349-4BB9-BD21-82DC73C2DD77}" dt="2022-06-23T12:44:46.297" v="1243" actId="1035"/>
          <ac:spMkLst>
            <pc:docMk/>
            <pc:sldMk cId="4003403870" sldId="304"/>
            <ac:spMk id="12" creationId="{A35F48E9-58F2-F5A1-6E61-56E49674BB10}"/>
          </ac:spMkLst>
        </pc:spChg>
        <pc:spChg chg="add del mod">
          <ac:chgData name="NGUYEN PHAM ANH THU" userId="baf72463-252b-4d5f-a6ca-5a6327a9888d" providerId="ADAL" clId="{AB3C9349-7349-4BB9-BD21-82DC73C2DD77}" dt="2022-06-23T09:13:14.365" v="206" actId="478"/>
          <ac:spMkLst>
            <pc:docMk/>
            <pc:sldMk cId="4003403870" sldId="304"/>
            <ac:spMk id="13" creationId="{86244E90-C5CA-16EA-81C6-3D8DCD6D06DA}"/>
          </ac:spMkLst>
        </pc:spChg>
        <pc:spChg chg="mod">
          <ac:chgData name="NGUYEN PHAM ANH THU" userId="baf72463-252b-4d5f-a6ca-5a6327a9888d" providerId="ADAL" clId="{AB3C9349-7349-4BB9-BD21-82DC73C2DD77}" dt="2022-06-23T09:16:00.786" v="397" actId="403"/>
          <ac:spMkLst>
            <pc:docMk/>
            <pc:sldMk cId="4003403870" sldId="304"/>
            <ac:spMk id="15" creationId="{BBFA105A-3874-CD79-CD14-5D4F919F8EE0}"/>
          </ac:spMkLst>
        </pc:spChg>
        <pc:spChg chg="mod">
          <ac:chgData name="NGUYEN PHAM ANH THU" userId="baf72463-252b-4d5f-a6ca-5a6327a9888d" providerId="ADAL" clId="{AB3C9349-7349-4BB9-BD21-82DC73C2DD77}" dt="2022-06-23T09:16:05.021" v="400" actId="20577"/>
          <ac:spMkLst>
            <pc:docMk/>
            <pc:sldMk cId="4003403870" sldId="304"/>
            <ac:spMk id="16" creationId="{473D18AE-3FC5-6818-D1F5-E5E62B4C387F}"/>
          </ac:spMkLst>
        </pc:spChg>
        <pc:spChg chg="add del mod">
          <ac:chgData name="NGUYEN PHAM ANH THU" userId="baf72463-252b-4d5f-a6ca-5a6327a9888d" providerId="ADAL" clId="{AB3C9349-7349-4BB9-BD21-82DC73C2DD77}" dt="2022-06-23T13:37:54.230" v="1616" actId="478"/>
          <ac:spMkLst>
            <pc:docMk/>
            <pc:sldMk cId="4003403870" sldId="304"/>
            <ac:spMk id="17" creationId="{CFDD99B7-C013-7B05-A434-7B95D6F9252C}"/>
          </ac:spMkLst>
        </pc:spChg>
        <pc:spChg chg="add del mod">
          <ac:chgData name="NGUYEN PHAM ANH THU" userId="baf72463-252b-4d5f-a6ca-5a6327a9888d" providerId="ADAL" clId="{AB3C9349-7349-4BB9-BD21-82DC73C2DD77}" dt="2022-06-23T12:44:57.819" v="1245" actId="478"/>
          <ac:spMkLst>
            <pc:docMk/>
            <pc:sldMk cId="4003403870" sldId="304"/>
            <ac:spMk id="18" creationId="{141838EB-D5CC-AA13-0A60-777F305E9602}"/>
          </ac:spMkLst>
        </pc:spChg>
        <pc:grpChg chg="add del mod">
          <ac:chgData name="NGUYEN PHAM ANH THU" userId="baf72463-252b-4d5f-a6ca-5a6327a9888d" providerId="ADAL" clId="{AB3C9349-7349-4BB9-BD21-82DC73C2DD77}" dt="2022-06-23T09:10:36.191" v="53" actId="478"/>
          <ac:grpSpMkLst>
            <pc:docMk/>
            <pc:sldMk cId="4003403870" sldId="304"/>
            <ac:grpSpMk id="9" creationId="{EF2462D0-C37E-A81E-0D5D-BC273A3D7F2C}"/>
          </ac:grpSpMkLst>
        </pc:grpChg>
        <pc:grpChg chg="add mod">
          <ac:chgData name="NGUYEN PHAM ANH THU" userId="baf72463-252b-4d5f-a6ca-5a6327a9888d" providerId="ADAL" clId="{AB3C9349-7349-4BB9-BD21-82DC73C2DD77}" dt="2022-06-23T12:44:46.297" v="1243" actId="1035"/>
          <ac:grpSpMkLst>
            <pc:docMk/>
            <pc:sldMk cId="4003403870" sldId="304"/>
            <ac:grpSpMk id="14" creationId="{B1A9BFC2-AB7F-49A1-EE46-3AE0EF4E3A0F}"/>
          </ac:grpSpMkLst>
        </pc:grpChg>
        <pc:picChg chg="add mod ord">
          <ac:chgData name="NGUYEN PHAM ANH THU" userId="baf72463-252b-4d5f-a6ca-5a6327a9888d" providerId="ADAL" clId="{AB3C9349-7349-4BB9-BD21-82DC73C2DD77}" dt="2022-06-23T12:44:06.820" v="1199" actId="14100"/>
          <ac:picMkLst>
            <pc:docMk/>
            <pc:sldMk cId="4003403870" sldId="304"/>
            <ac:picMk id="3" creationId="{84704BC6-6C2E-E9A2-703C-52A4000735FC}"/>
          </ac:picMkLst>
        </pc:picChg>
        <pc:picChg chg="add del mod">
          <ac:chgData name="NGUYEN PHAM ANH THU" userId="baf72463-252b-4d5f-a6ca-5a6327a9888d" providerId="ADAL" clId="{AB3C9349-7349-4BB9-BD21-82DC73C2DD77}" dt="2022-06-23T12:43:08.059" v="1191" actId="478"/>
          <ac:picMkLst>
            <pc:docMk/>
            <pc:sldMk cId="4003403870" sldId="304"/>
            <ac:picMk id="5" creationId="{4B17999C-20DE-B379-7AF1-FB773BEF3CB5}"/>
          </ac:picMkLst>
        </pc:picChg>
      </pc:sldChg>
      <pc:sldChg chg="addSp delSp modSp add mod delAnim modAnim">
        <pc:chgData name="NGUYEN PHAM ANH THU" userId="baf72463-252b-4d5f-a6ca-5a6327a9888d" providerId="ADAL" clId="{AB3C9349-7349-4BB9-BD21-82DC73C2DD77}" dt="2022-06-23T13:37:57.257" v="1617" actId="478"/>
        <pc:sldMkLst>
          <pc:docMk/>
          <pc:sldMk cId="1492106656" sldId="305"/>
        </pc:sldMkLst>
        <pc:spChg chg="del">
          <ac:chgData name="NGUYEN PHAM ANH THU" userId="baf72463-252b-4d5f-a6ca-5a6327a9888d" providerId="ADAL" clId="{AB3C9349-7349-4BB9-BD21-82DC73C2DD77}" dt="2022-06-23T09:40:25.392" v="411" actId="478"/>
          <ac:spMkLst>
            <pc:docMk/>
            <pc:sldMk cId="1492106656" sldId="305"/>
            <ac:spMk id="4" creationId="{7CFC7E92-349A-BA95-EBDC-08AADB411D61}"/>
          </ac:spMkLst>
        </pc:spChg>
        <pc:spChg chg="del mod topLvl">
          <ac:chgData name="NGUYEN PHAM ANH THU" userId="baf72463-252b-4d5f-a6ca-5a6327a9888d" providerId="ADAL" clId="{AB3C9349-7349-4BB9-BD21-82DC73C2DD77}" dt="2022-06-23T11:51:59.504" v="453" actId="478"/>
          <ac:spMkLst>
            <pc:docMk/>
            <pc:sldMk cId="1492106656" sldId="305"/>
            <ac:spMk id="9" creationId="{567C1F8A-9A44-3E36-E7C0-35F065116FCF}"/>
          </ac:spMkLst>
        </pc:spChg>
        <pc:spChg chg="mod topLvl">
          <ac:chgData name="NGUYEN PHAM ANH THU" userId="baf72463-252b-4d5f-a6ca-5a6327a9888d" providerId="ADAL" clId="{AB3C9349-7349-4BB9-BD21-82DC73C2DD77}" dt="2022-06-23T11:53:06.941" v="469" actId="403"/>
          <ac:spMkLst>
            <pc:docMk/>
            <pc:sldMk cId="1492106656" sldId="305"/>
            <ac:spMk id="10" creationId="{425B961B-D242-629D-48FA-536ADECF216E}"/>
          </ac:spMkLst>
        </pc:spChg>
        <pc:spChg chg="add mod">
          <ac:chgData name="NGUYEN PHAM ANH THU" userId="baf72463-252b-4d5f-a6ca-5a6327a9888d" providerId="ADAL" clId="{AB3C9349-7349-4BB9-BD21-82DC73C2DD77}" dt="2022-06-23T11:53:06.941" v="469" actId="403"/>
          <ac:spMkLst>
            <pc:docMk/>
            <pc:sldMk cId="1492106656" sldId="305"/>
            <ac:spMk id="11" creationId="{AA7E427E-D8AF-EADF-7DEA-104247B5246C}"/>
          </ac:spMkLst>
        </pc:spChg>
        <pc:spChg chg="add mod">
          <ac:chgData name="NGUYEN PHAM ANH THU" userId="baf72463-252b-4d5f-a6ca-5a6327a9888d" providerId="ADAL" clId="{AB3C9349-7349-4BB9-BD21-82DC73C2DD77}" dt="2022-06-23T11:56:56.980" v="603" actId="1076"/>
          <ac:spMkLst>
            <pc:docMk/>
            <pc:sldMk cId="1492106656" sldId="305"/>
            <ac:spMk id="12" creationId="{6032866B-56AD-E3A1-14E0-C74D2A0BD475}"/>
          </ac:spMkLst>
        </pc:spChg>
        <pc:spChg chg="add del mod">
          <ac:chgData name="NGUYEN PHAM ANH THU" userId="baf72463-252b-4d5f-a6ca-5a6327a9888d" providerId="ADAL" clId="{AB3C9349-7349-4BB9-BD21-82DC73C2DD77}" dt="2022-06-23T13:37:57.257" v="1617" actId="478"/>
          <ac:spMkLst>
            <pc:docMk/>
            <pc:sldMk cId="1492106656" sldId="305"/>
            <ac:spMk id="13" creationId="{E77B3D97-23EE-AFD2-2CE9-95704C76C7EE}"/>
          </ac:spMkLst>
        </pc:spChg>
        <pc:spChg chg="add del mod">
          <ac:chgData name="NGUYEN PHAM ANH THU" userId="baf72463-252b-4d5f-a6ca-5a6327a9888d" providerId="ADAL" clId="{AB3C9349-7349-4BB9-BD21-82DC73C2DD77}" dt="2022-06-23T11:55:59.461" v="523" actId="478"/>
          <ac:spMkLst>
            <pc:docMk/>
            <pc:sldMk cId="1492106656" sldId="305"/>
            <ac:spMk id="15" creationId="{678F5AD9-F0C8-E3BF-0EC5-C3320782D3D5}"/>
          </ac:spMkLst>
        </pc:spChg>
        <pc:spChg chg="mod">
          <ac:chgData name="NGUYEN PHAM ANH THU" userId="baf72463-252b-4d5f-a6ca-5a6327a9888d" providerId="ADAL" clId="{AB3C9349-7349-4BB9-BD21-82DC73C2DD77}" dt="2022-06-23T11:54:07.374" v="483" actId="403"/>
          <ac:spMkLst>
            <pc:docMk/>
            <pc:sldMk cId="1492106656" sldId="305"/>
            <ac:spMk id="17" creationId="{592FC4B7-04FD-F86D-ED01-FE447AB48709}"/>
          </ac:spMkLst>
        </pc:spChg>
        <pc:spChg chg="mod">
          <ac:chgData name="NGUYEN PHAM ANH THU" userId="baf72463-252b-4d5f-a6ca-5a6327a9888d" providerId="ADAL" clId="{AB3C9349-7349-4BB9-BD21-82DC73C2DD77}" dt="2022-06-23T11:54:07.374" v="483" actId="403"/>
          <ac:spMkLst>
            <pc:docMk/>
            <pc:sldMk cId="1492106656" sldId="305"/>
            <ac:spMk id="18" creationId="{3051AF2E-7FF3-5CCF-E6FA-F1D8DE26CF93}"/>
          </ac:spMkLst>
        </pc:spChg>
        <pc:spChg chg="mod">
          <ac:chgData name="NGUYEN PHAM ANH THU" userId="baf72463-252b-4d5f-a6ca-5a6327a9888d" providerId="ADAL" clId="{AB3C9349-7349-4BB9-BD21-82DC73C2DD77}" dt="2022-06-23T09:44:37.392" v="421"/>
          <ac:spMkLst>
            <pc:docMk/>
            <pc:sldMk cId="1492106656" sldId="305"/>
            <ac:spMk id="20" creationId="{29E92A33-59AA-0105-40B5-5BAB4DBD68BD}"/>
          </ac:spMkLst>
        </pc:spChg>
        <pc:spChg chg="mod">
          <ac:chgData name="NGUYEN PHAM ANH THU" userId="baf72463-252b-4d5f-a6ca-5a6327a9888d" providerId="ADAL" clId="{AB3C9349-7349-4BB9-BD21-82DC73C2DD77}" dt="2022-06-23T09:44:37.392" v="421"/>
          <ac:spMkLst>
            <pc:docMk/>
            <pc:sldMk cId="1492106656" sldId="305"/>
            <ac:spMk id="21" creationId="{985B984B-8DC3-F5DA-8B1A-25F5E48CC6EB}"/>
          </ac:spMkLst>
        </pc:spChg>
        <pc:grpChg chg="add mod">
          <ac:chgData name="NGUYEN PHAM ANH THU" userId="baf72463-252b-4d5f-a6ca-5a6327a9888d" providerId="ADAL" clId="{AB3C9349-7349-4BB9-BD21-82DC73C2DD77}" dt="2022-06-23T11:53:14.411" v="471" actId="1076"/>
          <ac:grpSpMkLst>
            <pc:docMk/>
            <pc:sldMk cId="1492106656" sldId="305"/>
            <ac:grpSpMk id="2" creationId="{82A28020-AC94-A1BA-9B14-41CA9A688775}"/>
          </ac:grpSpMkLst>
        </pc:grpChg>
        <pc:grpChg chg="del">
          <ac:chgData name="NGUYEN PHAM ANH THU" userId="baf72463-252b-4d5f-a6ca-5a6327a9888d" providerId="ADAL" clId="{AB3C9349-7349-4BB9-BD21-82DC73C2DD77}" dt="2022-06-23T09:40:25.392" v="411" actId="478"/>
          <ac:grpSpMkLst>
            <pc:docMk/>
            <pc:sldMk cId="1492106656" sldId="305"/>
            <ac:grpSpMk id="5" creationId="{00000000-0000-0000-0000-000000000000}"/>
          </ac:grpSpMkLst>
        </pc:grpChg>
        <pc:grpChg chg="add del mod">
          <ac:chgData name="NGUYEN PHAM ANH THU" userId="baf72463-252b-4d5f-a6ca-5a6327a9888d" providerId="ADAL" clId="{AB3C9349-7349-4BB9-BD21-82DC73C2DD77}" dt="2022-06-23T11:51:59.504" v="453" actId="478"/>
          <ac:grpSpMkLst>
            <pc:docMk/>
            <pc:sldMk cId="1492106656" sldId="305"/>
            <ac:grpSpMk id="8" creationId="{00CDB3D3-0625-C21F-B464-5466981DB78F}"/>
          </ac:grpSpMkLst>
        </pc:grpChg>
        <pc:grpChg chg="add mod">
          <ac:chgData name="NGUYEN PHAM ANH THU" userId="baf72463-252b-4d5f-a6ca-5a6327a9888d" providerId="ADAL" clId="{AB3C9349-7349-4BB9-BD21-82DC73C2DD77}" dt="2022-06-23T11:54:20.772" v="484" actId="1076"/>
          <ac:grpSpMkLst>
            <pc:docMk/>
            <pc:sldMk cId="1492106656" sldId="305"/>
            <ac:grpSpMk id="16" creationId="{AA50568F-0B60-DA41-8691-7025455893F1}"/>
          </ac:grpSpMkLst>
        </pc:grpChg>
        <pc:grpChg chg="add del mod">
          <ac:chgData name="NGUYEN PHAM ANH THU" userId="baf72463-252b-4d5f-a6ca-5a6327a9888d" providerId="ADAL" clId="{AB3C9349-7349-4BB9-BD21-82DC73C2DD77}" dt="2022-06-23T09:45:18.074" v="422" actId="478"/>
          <ac:grpSpMkLst>
            <pc:docMk/>
            <pc:sldMk cId="1492106656" sldId="305"/>
            <ac:grpSpMk id="19" creationId="{868AD38E-7892-52BD-92AE-F7244D45291C}"/>
          </ac:grpSpMkLst>
        </pc:grpChg>
        <pc:picChg chg="del">
          <ac:chgData name="NGUYEN PHAM ANH THU" userId="baf72463-252b-4d5f-a6ca-5a6327a9888d" providerId="ADAL" clId="{AB3C9349-7349-4BB9-BD21-82DC73C2DD77}" dt="2022-06-23T09:40:25.392" v="411" actId="478"/>
          <ac:picMkLst>
            <pc:docMk/>
            <pc:sldMk cId="1492106656" sldId="305"/>
            <ac:picMk id="2" creationId="{00000000-0000-0000-0000-000000000000}"/>
          </ac:picMkLst>
        </pc:picChg>
        <pc:picChg chg="add mod">
          <ac:chgData name="NGUYEN PHAM ANH THU" userId="baf72463-252b-4d5f-a6ca-5a6327a9888d" providerId="ADAL" clId="{AB3C9349-7349-4BB9-BD21-82DC73C2DD77}" dt="2022-06-23T11:52:05.917" v="456" actId="1076"/>
          <ac:picMkLst>
            <pc:docMk/>
            <pc:sldMk cId="1492106656" sldId="305"/>
            <ac:picMk id="7" creationId="{C0048C70-9BF3-FF18-D4A7-382B88BFCE12}"/>
          </ac:picMkLst>
        </pc:picChg>
        <pc:picChg chg="del">
          <ac:chgData name="NGUYEN PHAM ANH THU" userId="baf72463-252b-4d5f-a6ca-5a6327a9888d" providerId="ADAL" clId="{AB3C9349-7349-4BB9-BD21-82DC73C2DD77}" dt="2022-06-23T09:40:25.392" v="411" actId="478"/>
          <ac:picMkLst>
            <pc:docMk/>
            <pc:sldMk cId="1492106656" sldId="305"/>
            <ac:picMk id="11" creationId="{00000000-0000-0000-0000-000000000000}"/>
          </ac:picMkLst>
        </pc:picChg>
        <pc:picChg chg="del">
          <ac:chgData name="NGUYEN PHAM ANH THU" userId="baf72463-252b-4d5f-a6ca-5a6327a9888d" providerId="ADAL" clId="{AB3C9349-7349-4BB9-BD21-82DC73C2DD77}" dt="2022-06-23T09:40:25.392" v="411" actId="478"/>
          <ac:picMkLst>
            <pc:docMk/>
            <pc:sldMk cId="1492106656" sldId="305"/>
            <ac:picMk id="12" creationId="{FED892B6-1E32-42D8-85C0-6DAC34D157D5}"/>
          </ac:picMkLst>
        </pc:picChg>
        <pc:picChg chg="del">
          <ac:chgData name="NGUYEN PHAM ANH THU" userId="baf72463-252b-4d5f-a6ca-5a6327a9888d" providerId="ADAL" clId="{AB3C9349-7349-4BB9-BD21-82DC73C2DD77}" dt="2022-06-23T09:40:25.392" v="411" actId="478"/>
          <ac:picMkLst>
            <pc:docMk/>
            <pc:sldMk cId="1492106656" sldId="305"/>
            <ac:picMk id="13" creationId="{00000000-0000-0000-0000-000000000000}"/>
          </ac:picMkLst>
        </pc:picChg>
        <pc:picChg chg="del">
          <ac:chgData name="NGUYEN PHAM ANH THU" userId="baf72463-252b-4d5f-a6ca-5a6327a9888d" providerId="ADAL" clId="{AB3C9349-7349-4BB9-BD21-82DC73C2DD77}" dt="2022-06-23T09:40:25.392" v="411" actId="478"/>
          <ac:picMkLst>
            <pc:docMk/>
            <pc:sldMk cId="1492106656" sldId="305"/>
            <ac:picMk id="3074" creationId="{00000000-0000-0000-0000-000000000000}"/>
          </ac:picMkLst>
        </pc:picChg>
      </pc:sldChg>
      <pc:sldChg chg="addSp delSp modSp add mod modAnim">
        <pc:chgData name="NGUYEN PHAM ANH THU" userId="baf72463-252b-4d5f-a6ca-5a6327a9888d" providerId="ADAL" clId="{AB3C9349-7349-4BB9-BD21-82DC73C2DD77}" dt="2022-06-23T13:38:05.301" v="1619" actId="1076"/>
        <pc:sldMkLst>
          <pc:docMk/>
          <pc:sldMk cId="1743295856" sldId="306"/>
        </pc:sldMkLst>
        <pc:spChg chg="add mod">
          <ac:chgData name="NGUYEN PHAM ANH THU" userId="baf72463-252b-4d5f-a6ca-5a6327a9888d" providerId="ADAL" clId="{AB3C9349-7349-4BB9-BD21-82DC73C2DD77}" dt="2022-06-23T13:15:43.692" v="1277" actId="14100"/>
          <ac:spMkLst>
            <pc:docMk/>
            <pc:sldMk cId="1743295856" sldId="306"/>
            <ac:spMk id="7" creationId="{E182D0F9-9DB0-9D49-59DC-5E6CCCE0B3C4}"/>
          </ac:spMkLst>
        </pc:spChg>
        <pc:spChg chg="del">
          <ac:chgData name="NGUYEN PHAM ANH THU" userId="baf72463-252b-4d5f-a6ca-5a6327a9888d" providerId="ADAL" clId="{AB3C9349-7349-4BB9-BD21-82DC73C2DD77}" dt="2022-06-23T12:45:12.050" v="1247" actId="478"/>
          <ac:spMkLst>
            <pc:docMk/>
            <pc:sldMk cId="1743295856" sldId="306"/>
            <ac:spMk id="23" creationId="{699D41A4-C59E-A421-35C0-8514E9F93215}"/>
          </ac:spMkLst>
        </pc:spChg>
        <pc:spChg chg="del">
          <ac:chgData name="NGUYEN PHAM ANH THU" userId="baf72463-252b-4d5f-a6ca-5a6327a9888d" providerId="ADAL" clId="{AB3C9349-7349-4BB9-BD21-82DC73C2DD77}" dt="2022-06-23T12:45:12.050" v="1247" actId="478"/>
          <ac:spMkLst>
            <pc:docMk/>
            <pc:sldMk cId="1743295856" sldId="306"/>
            <ac:spMk id="26" creationId="{7CFC7E92-349A-BA95-EBDC-08AADB411D61}"/>
          </ac:spMkLst>
        </pc:spChg>
        <pc:spChg chg="add mod">
          <ac:chgData name="NGUYEN PHAM ANH THU" userId="baf72463-252b-4d5f-a6ca-5a6327a9888d" providerId="ADAL" clId="{AB3C9349-7349-4BB9-BD21-82DC73C2DD77}" dt="2022-06-23T13:21:09.601" v="1325" actId="1036"/>
          <ac:spMkLst>
            <pc:docMk/>
            <pc:sldMk cId="1743295856" sldId="306"/>
            <ac:spMk id="28" creationId="{10501451-8518-415D-37E8-089718A99771}"/>
          </ac:spMkLst>
        </pc:spChg>
        <pc:spChg chg="add mod">
          <ac:chgData name="NGUYEN PHAM ANH THU" userId="baf72463-252b-4d5f-a6ca-5a6327a9888d" providerId="ADAL" clId="{AB3C9349-7349-4BB9-BD21-82DC73C2DD77}" dt="2022-06-23T13:21:09.601" v="1325" actId="1036"/>
          <ac:spMkLst>
            <pc:docMk/>
            <pc:sldMk cId="1743295856" sldId="306"/>
            <ac:spMk id="29" creationId="{D74C761D-2F2C-7448-6766-413841C558D1}"/>
          </ac:spMkLst>
        </pc:spChg>
        <pc:spChg chg="add mod">
          <ac:chgData name="NGUYEN PHAM ANH THU" userId="baf72463-252b-4d5f-a6ca-5a6327a9888d" providerId="ADAL" clId="{AB3C9349-7349-4BB9-BD21-82DC73C2DD77}" dt="2022-06-23T13:38:05.301" v="1619" actId="1076"/>
          <ac:spMkLst>
            <pc:docMk/>
            <pc:sldMk cId="1743295856" sldId="306"/>
            <ac:spMk id="34" creationId="{B3C4C821-0BC3-FABA-C525-F8E3AC5AA97D}"/>
          </ac:spMkLst>
        </pc:spChg>
        <pc:grpChg chg="del">
          <ac:chgData name="NGUYEN PHAM ANH THU" userId="baf72463-252b-4d5f-a6ca-5a6327a9888d" providerId="ADAL" clId="{AB3C9349-7349-4BB9-BD21-82DC73C2DD77}" dt="2022-06-23T12:45:12.050" v="1247" actId="478"/>
          <ac:grpSpMkLst>
            <pc:docMk/>
            <pc:sldMk cId="1743295856" sldId="306"/>
            <ac:grpSpMk id="21" creationId="{00000000-0000-0000-0000-000000000000}"/>
          </ac:grpSpMkLst>
        </pc:grpChg>
        <pc:grpChg chg="del">
          <ac:chgData name="NGUYEN PHAM ANH THU" userId="baf72463-252b-4d5f-a6ca-5a6327a9888d" providerId="ADAL" clId="{AB3C9349-7349-4BB9-BD21-82DC73C2DD77}" dt="2022-06-23T12:45:12.050" v="1247" actId="478"/>
          <ac:grpSpMkLst>
            <pc:docMk/>
            <pc:sldMk cId="1743295856" sldId="306"/>
            <ac:grpSpMk id="22" creationId="{00000000-0000-0000-0000-000000000000}"/>
          </ac:grpSpMkLst>
        </pc:grpChg>
        <pc:grpChg chg="del">
          <ac:chgData name="NGUYEN PHAM ANH THU" userId="baf72463-252b-4d5f-a6ca-5a6327a9888d" providerId="ADAL" clId="{AB3C9349-7349-4BB9-BD21-82DC73C2DD77}" dt="2022-06-23T12:45:12.050" v="1247" actId="478"/>
          <ac:grpSpMkLst>
            <pc:docMk/>
            <pc:sldMk cId="1743295856" sldId="306"/>
            <ac:grpSpMk id="24" creationId="{00000000-0000-0000-0000-000000000000}"/>
          </ac:grpSpMkLst>
        </pc:grpChg>
        <pc:grpChg chg="del">
          <ac:chgData name="NGUYEN PHAM ANH THU" userId="baf72463-252b-4d5f-a6ca-5a6327a9888d" providerId="ADAL" clId="{AB3C9349-7349-4BB9-BD21-82DC73C2DD77}" dt="2022-06-23T12:45:12.050" v="1247" actId="478"/>
          <ac:grpSpMkLst>
            <pc:docMk/>
            <pc:sldMk cId="1743295856" sldId="306"/>
            <ac:grpSpMk id="25" creationId="{00000000-0000-0000-0000-000000000000}"/>
          </ac:grpSpMkLst>
        </pc:grpChg>
        <pc:picChg chg="add mod">
          <ac:chgData name="NGUYEN PHAM ANH THU" userId="baf72463-252b-4d5f-a6ca-5a6327a9888d" providerId="ADAL" clId="{AB3C9349-7349-4BB9-BD21-82DC73C2DD77}" dt="2022-06-23T13:14:07.069" v="1252" actId="14100"/>
          <ac:picMkLst>
            <pc:docMk/>
            <pc:sldMk cId="1743295856" sldId="306"/>
            <ac:picMk id="3" creationId="{D6A01804-2E00-D0FC-B570-D5AF4F899C94}"/>
          </ac:picMkLst>
        </pc:picChg>
        <pc:picChg chg="del">
          <ac:chgData name="NGUYEN PHAM ANH THU" userId="baf72463-252b-4d5f-a6ca-5a6327a9888d" providerId="ADAL" clId="{AB3C9349-7349-4BB9-BD21-82DC73C2DD77}" dt="2022-06-23T12:45:12.050" v="1247" actId="478"/>
          <ac:picMkLst>
            <pc:docMk/>
            <pc:sldMk cId="1743295856" sldId="306"/>
            <ac:picMk id="4" creationId="{00000000-0000-0000-0000-000000000000}"/>
          </ac:picMkLst>
        </pc:picChg>
        <pc:picChg chg="del">
          <ac:chgData name="NGUYEN PHAM ANH THU" userId="baf72463-252b-4d5f-a6ca-5a6327a9888d" providerId="ADAL" clId="{AB3C9349-7349-4BB9-BD21-82DC73C2DD77}" dt="2022-06-23T12:45:12.050" v="1247" actId="478"/>
          <ac:picMkLst>
            <pc:docMk/>
            <pc:sldMk cId="1743295856" sldId="306"/>
            <ac:picMk id="5" creationId="{00000000-0000-0000-0000-000000000000}"/>
          </ac:picMkLst>
        </pc:picChg>
        <pc:picChg chg="add mod modCrop">
          <ac:chgData name="NGUYEN PHAM ANH THU" userId="baf72463-252b-4d5f-a6ca-5a6327a9888d" providerId="ADAL" clId="{AB3C9349-7349-4BB9-BD21-82DC73C2DD77}" dt="2022-06-23T13:15:46.220" v="1278" actId="1076"/>
          <ac:picMkLst>
            <pc:docMk/>
            <pc:sldMk cId="1743295856" sldId="306"/>
            <ac:picMk id="27" creationId="{48EEAFCA-4386-80CA-ABF4-4B8377C4E728}"/>
          </ac:picMkLst>
        </pc:picChg>
        <pc:picChg chg="add mod">
          <ac:chgData name="NGUYEN PHAM ANH THU" userId="baf72463-252b-4d5f-a6ca-5a6327a9888d" providerId="ADAL" clId="{AB3C9349-7349-4BB9-BD21-82DC73C2DD77}" dt="2022-06-23T13:21:09.601" v="1325" actId="1036"/>
          <ac:picMkLst>
            <pc:docMk/>
            <pc:sldMk cId="1743295856" sldId="306"/>
            <ac:picMk id="30" creationId="{97184D61-500D-0A8C-27D6-6597C2C39801}"/>
          </ac:picMkLst>
        </pc:picChg>
        <pc:picChg chg="add mod">
          <ac:chgData name="NGUYEN PHAM ANH THU" userId="baf72463-252b-4d5f-a6ca-5a6327a9888d" providerId="ADAL" clId="{AB3C9349-7349-4BB9-BD21-82DC73C2DD77}" dt="2022-06-23T13:21:09.601" v="1325" actId="1036"/>
          <ac:picMkLst>
            <pc:docMk/>
            <pc:sldMk cId="1743295856" sldId="306"/>
            <ac:picMk id="31" creationId="{07E39541-8DCB-7CDE-313C-F758EE4E03ED}"/>
          </ac:picMkLst>
        </pc:picChg>
        <pc:picChg chg="add mod">
          <ac:chgData name="NGUYEN PHAM ANH THU" userId="baf72463-252b-4d5f-a6ca-5a6327a9888d" providerId="ADAL" clId="{AB3C9349-7349-4BB9-BD21-82DC73C2DD77}" dt="2022-06-23T13:21:09.601" v="1325" actId="1036"/>
          <ac:picMkLst>
            <pc:docMk/>
            <pc:sldMk cId="1743295856" sldId="306"/>
            <ac:picMk id="32" creationId="{07CE22BC-8F75-76AB-641F-7EF016BEC7AF}"/>
          </ac:picMkLst>
        </pc:picChg>
        <pc:picChg chg="add mod">
          <ac:chgData name="NGUYEN PHAM ANH THU" userId="baf72463-252b-4d5f-a6ca-5a6327a9888d" providerId="ADAL" clId="{AB3C9349-7349-4BB9-BD21-82DC73C2DD77}" dt="2022-06-23T13:21:09.601" v="1325" actId="1036"/>
          <ac:picMkLst>
            <pc:docMk/>
            <pc:sldMk cId="1743295856" sldId="306"/>
            <ac:picMk id="33" creationId="{45602A2B-6A53-AEA1-86BD-F6C6FD9CB31B}"/>
          </ac:picMkLst>
        </pc:picChg>
      </pc:sldChg>
      <pc:sldChg chg="addSp delSp modSp new mod modAnim">
        <pc:chgData name="NGUYEN PHAM ANH THU" userId="baf72463-252b-4d5f-a6ca-5a6327a9888d" providerId="ADAL" clId="{AB3C9349-7349-4BB9-BD21-82DC73C2DD77}" dt="2022-06-23T13:39:50.837" v="1623"/>
        <pc:sldMkLst>
          <pc:docMk/>
          <pc:sldMk cId="2727822293" sldId="307"/>
        </pc:sldMkLst>
        <pc:spChg chg="del">
          <ac:chgData name="NGUYEN PHAM ANH THU" userId="baf72463-252b-4d5f-a6ca-5a6327a9888d" providerId="ADAL" clId="{AB3C9349-7349-4BB9-BD21-82DC73C2DD77}" dt="2022-06-23T13:29:00.202" v="1328" actId="478"/>
          <ac:spMkLst>
            <pc:docMk/>
            <pc:sldMk cId="2727822293" sldId="307"/>
            <ac:spMk id="2" creationId="{26855580-9DED-DEF2-1CB5-7EA43B5E2437}"/>
          </ac:spMkLst>
        </pc:spChg>
        <pc:spChg chg="del">
          <ac:chgData name="NGUYEN PHAM ANH THU" userId="baf72463-252b-4d5f-a6ca-5a6327a9888d" providerId="ADAL" clId="{AB3C9349-7349-4BB9-BD21-82DC73C2DD77}" dt="2022-06-23T13:29:00.202" v="1328" actId="478"/>
          <ac:spMkLst>
            <pc:docMk/>
            <pc:sldMk cId="2727822293" sldId="307"/>
            <ac:spMk id="3" creationId="{2CFE7546-AA7E-38B4-30A9-26576DD33030}"/>
          </ac:spMkLst>
        </pc:spChg>
        <pc:spChg chg="add mod">
          <ac:chgData name="NGUYEN PHAM ANH THU" userId="baf72463-252b-4d5f-a6ca-5a6327a9888d" providerId="ADAL" clId="{AB3C9349-7349-4BB9-BD21-82DC73C2DD77}" dt="2022-06-23T13:30:56.067" v="1385" actId="14838"/>
          <ac:spMkLst>
            <pc:docMk/>
            <pc:sldMk cId="2727822293" sldId="307"/>
            <ac:spMk id="6" creationId="{61D883EE-8502-E977-5F7E-1756F6321401}"/>
          </ac:spMkLst>
        </pc:spChg>
        <pc:spChg chg="add mod">
          <ac:chgData name="NGUYEN PHAM ANH THU" userId="baf72463-252b-4d5f-a6ca-5a6327a9888d" providerId="ADAL" clId="{AB3C9349-7349-4BB9-BD21-82DC73C2DD77}" dt="2022-06-23T13:37:41.405" v="1612" actId="1076"/>
          <ac:spMkLst>
            <pc:docMk/>
            <pc:sldMk cId="2727822293" sldId="307"/>
            <ac:spMk id="7" creationId="{D804B278-C003-6E7C-058B-3D70ABDF9365}"/>
          </ac:spMkLst>
        </pc:spChg>
        <pc:picChg chg="add mod">
          <ac:chgData name="NGUYEN PHAM ANH THU" userId="baf72463-252b-4d5f-a6ca-5a6327a9888d" providerId="ADAL" clId="{AB3C9349-7349-4BB9-BD21-82DC73C2DD77}" dt="2022-06-23T13:29:05.219" v="1333" actId="14100"/>
          <ac:picMkLst>
            <pc:docMk/>
            <pc:sldMk cId="2727822293" sldId="307"/>
            <ac:picMk id="5" creationId="{4E801F27-B865-9C62-2652-B1B57754BDC9}"/>
          </ac:picMkLst>
        </pc:picChg>
      </pc:sldChg>
      <pc:sldChg chg="addSp delSp modSp new mod ord delAnim modAnim">
        <pc:chgData name="NGUYEN PHAM ANH THU" userId="baf72463-252b-4d5f-a6ca-5a6327a9888d" providerId="ADAL" clId="{AB3C9349-7349-4BB9-BD21-82DC73C2DD77}" dt="2022-06-24T04:11:23.717" v="4562"/>
        <pc:sldMkLst>
          <pc:docMk/>
          <pc:sldMk cId="2180746727" sldId="308"/>
        </pc:sldMkLst>
        <pc:spChg chg="del">
          <ac:chgData name="NGUYEN PHAM ANH THU" userId="baf72463-252b-4d5f-a6ca-5a6327a9888d" providerId="ADAL" clId="{AB3C9349-7349-4BB9-BD21-82DC73C2DD77}" dt="2022-06-23T13:51:35.986" v="1625" actId="478"/>
          <ac:spMkLst>
            <pc:docMk/>
            <pc:sldMk cId="2180746727" sldId="308"/>
            <ac:spMk id="2" creationId="{349C0847-34B1-D629-2936-CB7E25A7C24B}"/>
          </ac:spMkLst>
        </pc:spChg>
        <pc:spChg chg="del">
          <ac:chgData name="NGUYEN PHAM ANH THU" userId="baf72463-252b-4d5f-a6ca-5a6327a9888d" providerId="ADAL" clId="{AB3C9349-7349-4BB9-BD21-82DC73C2DD77}" dt="2022-06-23T13:51:35.986" v="1625" actId="478"/>
          <ac:spMkLst>
            <pc:docMk/>
            <pc:sldMk cId="2180746727" sldId="308"/>
            <ac:spMk id="3" creationId="{49AFE751-53AB-89D6-A15F-7C1E6FC1A395}"/>
          </ac:spMkLst>
        </pc:spChg>
        <pc:spChg chg="add mod">
          <ac:chgData name="NGUYEN PHAM ANH THU" userId="baf72463-252b-4d5f-a6ca-5a6327a9888d" providerId="ADAL" clId="{AB3C9349-7349-4BB9-BD21-82DC73C2DD77}" dt="2022-06-23T14:06:58.793" v="1635"/>
          <ac:spMkLst>
            <pc:docMk/>
            <pc:sldMk cId="2180746727" sldId="308"/>
            <ac:spMk id="7" creationId="{C4D63267-0065-4DF6-B5B4-D4A3E36F9DF0}"/>
          </ac:spMkLst>
        </pc:spChg>
        <pc:spChg chg="add mod">
          <ac:chgData name="NGUYEN PHAM ANH THU" userId="baf72463-252b-4d5f-a6ca-5a6327a9888d" providerId="ADAL" clId="{AB3C9349-7349-4BB9-BD21-82DC73C2DD77}" dt="2022-06-24T01:44:57.776" v="2216" actId="1076"/>
          <ac:spMkLst>
            <pc:docMk/>
            <pc:sldMk cId="2180746727" sldId="308"/>
            <ac:spMk id="8" creationId="{94E1511F-4226-F817-72B7-6D2A00C0F10D}"/>
          </ac:spMkLst>
        </pc:spChg>
        <pc:spChg chg="add mod">
          <ac:chgData name="NGUYEN PHAM ANH THU" userId="baf72463-252b-4d5f-a6ca-5a6327a9888d" providerId="ADAL" clId="{AB3C9349-7349-4BB9-BD21-82DC73C2DD77}" dt="2022-06-23T14:08:29.413" v="1659" actId="1076"/>
          <ac:spMkLst>
            <pc:docMk/>
            <pc:sldMk cId="2180746727" sldId="308"/>
            <ac:spMk id="9" creationId="{EB413762-5A77-0BE7-184B-3451B866F6FB}"/>
          </ac:spMkLst>
        </pc:spChg>
        <pc:picChg chg="add del mod">
          <ac:chgData name="NGUYEN PHAM ANH THU" userId="baf72463-252b-4d5f-a6ca-5a6327a9888d" providerId="ADAL" clId="{AB3C9349-7349-4BB9-BD21-82DC73C2DD77}" dt="2022-06-23T13:52:21.843" v="1633" actId="478"/>
          <ac:picMkLst>
            <pc:docMk/>
            <pc:sldMk cId="2180746727" sldId="308"/>
            <ac:picMk id="5" creationId="{D566FF3A-D629-37AB-0B82-183E17B68C60}"/>
          </ac:picMkLst>
        </pc:picChg>
        <pc:picChg chg="add mod">
          <ac:chgData name="NGUYEN PHAM ANH THU" userId="baf72463-252b-4d5f-a6ca-5a6327a9888d" providerId="ADAL" clId="{AB3C9349-7349-4BB9-BD21-82DC73C2DD77}" dt="2022-06-23T14:02:18.372" v="1634"/>
          <ac:picMkLst>
            <pc:docMk/>
            <pc:sldMk cId="2180746727" sldId="308"/>
            <ac:picMk id="6" creationId="{9F293B97-0B91-DA8D-6587-D5C234DAE202}"/>
          </ac:picMkLst>
        </pc:picChg>
        <pc:picChg chg="add del mod">
          <ac:chgData name="NGUYEN PHAM ANH THU" userId="baf72463-252b-4d5f-a6ca-5a6327a9888d" providerId="ADAL" clId="{AB3C9349-7349-4BB9-BD21-82DC73C2DD77}" dt="2022-06-23T14:09:03.922" v="1662" actId="478"/>
          <ac:picMkLst>
            <pc:docMk/>
            <pc:sldMk cId="2180746727" sldId="308"/>
            <ac:picMk id="8" creationId="{F6EA7C7B-F3F2-D87A-C38E-D752D750206B}"/>
          </ac:picMkLst>
        </pc:picChg>
        <pc:picChg chg="add mod">
          <ac:chgData name="NGUYEN PHAM ANH THU" userId="baf72463-252b-4d5f-a6ca-5a6327a9888d" providerId="ADAL" clId="{AB3C9349-7349-4BB9-BD21-82DC73C2DD77}" dt="2022-06-23T14:10:56.742" v="1668" actId="1076"/>
          <ac:picMkLst>
            <pc:docMk/>
            <pc:sldMk cId="2180746727" sldId="308"/>
            <ac:picMk id="10" creationId="{C7BA2A07-9758-D4EB-6CD8-6AF7FC26830E}"/>
          </ac:picMkLst>
        </pc:picChg>
        <pc:picChg chg="add mod">
          <ac:chgData name="NGUYEN PHAM ANH THU" userId="baf72463-252b-4d5f-a6ca-5a6327a9888d" providerId="ADAL" clId="{AB3C9349-7349-4BB9-BD21-82DC73C2DD77}" dt="2022-06-23T14:10:46.699" v="1665" actId="196"/>
          <ac:picMkLst>
            <pc:docMk/>
            <pc:sldMk cId="2180746727" sldId="308"/>
            <ac:picMk id="11" creationId="{86C9BB18-5DC0-B38A-61D0-6CFB230C6825}"/>
          </ac:picMkLst>
        </pc:picChg>
      </pc:sldChg>
      <pc:sldChg chg="addSp delSp modSp add mod ord delAnim modAnim">
        <pc:chgData name="NGUYEN PHAM ANH THU" userId="baf72463-252b-4d5f-a6ca-5a6327a9888d" providerId="ADAL" clId="{AB3C9349-7349-4BB9-BD21-82DC73C2DD77}" dt="2022-06-24T04:11:38.880" v="4565"/>
        <pc:sldMkLst>
          <pc:docMk/>
          <pc:sldMk cId="551139598" sldId="309"/>
        </pc:sldMkLst>
        <pc:spChg chg="add del mod">
          <ac:chgData name="NGUYEN PHAM ANH THU" userId="baf72463-252b-4d5f-a6ca-5a6327a9888d" providerId="ADAL" clId="{AB3C9349-7349-4BB9-BD21-82DC73C2DD77}" dt="2022-06-23T14:12:09.233" v="1684" actId="478"/>
          <ac:spMkLst>
            <pc:docMk/>
            <pc:sldMk cId="551139598" sldId="309"/>
            <ac:spMk id="2" creationId="{1EB40987-B7B5-9F90-D9DA-E469249A7518}"/>
          </ac:spMkLst>
        </pc:spChg>
        <pc:spChg chg="mod">
          <ac:chgData name="NGUYEN PHAM ANH THU" userId="baf72463-252b-4d5f-a6ca-5a6327a9888d" providerId="ADAL" clId="{AB3C9349-7349-4BB9-BD21-82DC73C2DD77}" dt="2022-06-23T14:11:37.861" v="1677" actId="1076"/>
          <ac:spMkLst>
            <pc:docMk/>
            <pc:sldMk cId="551139598" sldId="309"/>
            <ac:spMk id="7" creationId="{C4D63267-0065-4DF6-B5B4-D4A3E36F9DF0}"/>
          </ac:spMkLst>
        </pc:spChg>
        <pc:spChg chg="add mod">
          <ac:chgData name="NGUYEN PHAM ANH THU" userId="baf72463-252b-4d5f-a6ca-5a6327a9888d" providerId="ADAL" clId="{AB3C9349-7349-4BB9-BD21-82DC73C2DD77}" dt="2022-06-23T14:16:38.398" v="1752" actId="1076"/>
          <ac:spMkLst>
            <pc:docMk/>
            <pc:sldMk cId="551139598" sldId="309"/>
            <ac:spMk id="8" creationId="{20B20D53-E741-A30F-6D3A-A50907A623C6}"/>
          </ac:spMkLst>
        </pc:spChg>
        <pc:spChg chg="add mod">
          <ac:chgData name="NGUYEN PHAM ANH THU" userId="baf72463-252b-4d5f-a6ca-5a6327a9888d" providerId="ADAL" clId="{AB3C9349-7349-4BB9-BD21-82DC73C2DD77}" dt="2022-06-24T01:48:13.163" v="2294"/>
          <ac:spMkLst>
            <pc:docMk/>
            <pc:sldMk cId="551139598" sldId="309"/>
            <ac:spMk id="9" creationId="{71A48C29-958C-FD37-0281-9534381F35DF}"/>
          </ac:spMkLst>
        </pc:spChg>
        <pc:spChg chg="del">
          <ac:chgData name="NGUYEN PHAM ANH THU" userId="baf72463-252b-4d5f-a6ca-5a6327a9888d" providerId="ADAL" clId="{AB3C9349-7349-4BB9-BD21-82DC73C2DD77}" dt="2022-06-23T14:11:24.018" v="1675" actId="478"/>
          <ac:spMkLst>
            <pc:docMk/>
            <pc:sldMk cId="551139598" sldId="309"/>
            <ac:spMk id="9" creationId="{EB413762-5A77-0BE7-184B-3451B866F6FB}"/>
          </ac:spMkLst>
        </pc:spChg>
        <pc:spChg chg="mod topLvl">
          <ac:chgData name="NGUYEN PHAM ANH THU" userId="baf72463-252b-4d5f-a6ca-5a6327a9888d" providerId="ADAL" clId="{AB3C9349-7349-4BB9-BD21-82DC73C2DD77}" dt="2022-06-23T14:16:10.807" v="1744" actId="14100"/>
          <ac:spMkLst>
            <pc:docMk/>
            <pc:sldMk cId="551139598" sldId="309"/>
            <ac:spMk id="13" creationId="{545956D5-4DE6-00AC-5246-94B81CD19AD1}"/>
          </ac:spMkLst>
        </pc:spChg>
        <pc:spChg chg="del mod topLvl">
          <ac:chgData name="NGUYEN PHAM ANH THU" userId="baf72463-252b-4d5f-a6ca-5a6327a9888d" providerId="ADAL" clId="{AB3C9349-7349-4BB9-BD21-82DC73C2DD77}" dt="2022-06-23T14:15:55.363" v="1731" actId="478"/>
          <ac:spMkLst>
            <pc:docMk/>
            <pc:sldMk cId="551139598" sldId="309"/>
            <ac:spMk id="14" creationId="{B145CF5A-108F-1D31-6F11-14F9CA085F9E}"/>
          </ac:spMkLst>
        </pc:spChg>
        <pc:grpChg chg="add del mod">
          <ac:chgData name="NGUYEN PHAM ANH THU" userId="baf72463-252b-4d5f-a6ca-5a6327a9888d" providerId="ADAL" clId="{AB3C9349-7349-4BB9-BD21-82DC73C2DD77}" dt="2022-06-23T14:15:55.363" v="1731" actId="478"/>
          <ac:grpSpMkLst>
            <pc:docMk/>
            <pc:sldMk cId="551139598" sldId="309"/>
            <ac:grpSpMk id="12" creationId="{7908CE10-EBC0-2A9A-4D58-8D0F3DEA2FB4}"/>
          </ac:grpSpMkLst>
        </pc:grpChg>
        <pc:picChg chg="del">
          <ac:chgData name="NGUYEN PHAM ANH THU" userId="baf72463-252b-4d5f-a6ca-5a6327a9888d" providerId="ADAL" clId="{AB3C9349-7349-4BB9-BD21-82DC73C2DD77}" dt="2022-06-23T14:11:22.337" v="1674" actId="478"/>
          <ac:picMkLst>
            <pc:docMk/>
            <pc:sldMk cId="551139598" sldId="309"/>
            <ac:picMk id="10" creationId="{C7BA2A07-9758-D4EB-6CD8-6AF7FC26830E}"/>
          </ac:picMkLst>
        </pc:picChg>
        <pc:picChg chg="add del mod ord">
          <ac:chgData name="NGUYEN PHAM ANH THU" userId="baf72463-252b-4d5f-a6ca-5a6327a9888d" providerId="ADAL" clId="{AB3C9349-7349-4BB9-BD21-82DC73C2DD77}" dt="2022-06-23T14:16:30.743" v="1750" actId="1076"/>
          <ac:picMkLst>
            <pc:docMk/>
            <pc:sldMk cId="551139598" sldId="309"/>
            <ac:picMk id="11" creationId="{86C9BB18-5DC0-B38A-61D0-6CFB230C6825}"/>
          </ac:picMkLst>
        </pc:picChg>
      </pc:sldChg>
      <pc:sldChg chg="addSp delSp modSp add mod ord delAnim modAnim">
        <pc:chgData name="NGUYEN PHAM ANH THU" userId="baf72463-252b-4d5f-a6ca-5a6327a9888d" providerId="ADAL" clId="{AB3C9349-7349-4BB9-BD21-82DC73C2DD77}" dt="2022-06-24T04:11:51.790" v="4568"/>
        <pc:sldMkLst>
          <pc:docMk/>
          <pc:sldMk cId="40419307" sldId="310"/>
        </pc:sldMkLst>
        <pc:spChg chg="del">
          <ac:chgData name="NGUYEN PHAM ANH THU" userId="baf72463-252b-4d5f-a6ca-5a6327a9888d" providerId="ADAL" clId="{AB3C9349-7349-4BB9-BD21-82DC73C2DD77}" dt="2022-06-23T14:51:10.822" v="1756" actId="478"/>
          <ac:spMkLst>
            <pc:docMk/>
            <pc:sldMk cId="40419307" sldId="310"/>
            <ac:spMk id="8" creationId="{20B20D53-E741-A30F-6D3A-A50907A623C6}"/>
          </ac:spMkLst>
        </pc:spChg>
        <pc:spChg chg="add mod">
          <ac:chgData name="NGUYEN PHAM ANH THU" userId="baf72463-252b-4d5f-a6ca-5a6327a9888d" providerId="ADAL" clId="{AB3C9349-7349-4BB9-BD21-82DC73C2DD77}" dt="2022-06-24T02:02:49.762" v="2478" actId="1076"/>
          <ac:spMkLst>
            <pc:docMk/>
            <pc:sldMk cId="40419307" sldId="310"/>
            <ac:spMk id="8" creationId="{B85DE131-9B2B-B865-9A63-1878D205934A}"/>
          </ac:spMkLst>
        </pc:spChg>
        <pc:spChg chg="del">
          <ac:chgData name="NGUYEN PHAM ANH THU" userId="baf72463-252b-4d5f-a6ca-5a6327a9888d" providerId="ADAL" clId="{AB3C9349-7349-4BB9-BD21-82DC73C2DD77}" dt="2022-06-23T14:51:10.822" v="1756" actId="478"/>
          <ac:spMkLst>
            <pc:docMk/>
            <pc:sldMk cId="40419307" sldId="310"/>
            <ac:spMk id="13" creationId="{545956D5-4DE6-00AC-5246-94B81CD19AD1}"/>
          </ac:spMkLst>
        </pc:spChg>
        <pc:spChg chg="del mod topLvl">
          <ac:chgData name="NGUYEN PHAM ANH THU" userId="baf72463-252b-4d5f-a6ca-5a6327a9888d" providerId="ADAL" clId="{AB3C9349-7349-4BB9-BD21-82DC73C2DD77}" dt="2022-06-23T14:52:03.566" v="1769" actId="478"/>
          <ac:spMkLst>
            <pc:docMk/>
            <pc:sldMk cId="40419307" sldId="310"/>
            <ac:spMk id="15" creationId="{718BF49F-9AD3-122B-9F37-443BDC6DBC06}"/>
          </ac:spMkLst>
        </pc:spChg>
        <pc:spChg chg="mod">
          <ac:chgData name="NGUYEN PHAM ANH THU" userId="baf72463-252b-4d5f-a6ca-5a6327a9888d" providerId="ADAL" clId="{AB3C9349-7349-4BB9-BD21-82DC73C2DD77}" dt="2022-06-23T14:51:49.514" v="1767" actId="165"/>
          <ac:spMkLst>
            <pc:docMk/>
            <pc:sldMk cId="40419307" sldId="310"/>
            <ac:spMk id="17" creationId="{B935C81E-871C-4AE8-459F-041FD4A09644}"/>
          </ac:spMkLst>
        </pc:spChg>
        <pc:spChg chg="mod">
          <ac:chgData name="NGUYEN PHAM ANH THU" userId="baf72463-252b-4d5f-a6ca-5a6327a9888d" providerId="ADAL" clId="{AB3C9349-7349-4BB9-BD21-82DC73C2DD77}" dt="2022-06-23T14:51:49.514" v="1767" actId="165"/>
          <ac:spMkLst>
            <pc:docMk/>
            <pc:sldMk cId="40419307" sldId="310"/>
            <ac:spMk id="18" creationId="{55B61DFF-0BC0-1FFE-DA3C-6032A465FC9A}"/>
          </ac:spMkLst>
        </pc:spChg>
        <pc:spChg chg="mod">
          <ac:chgData name="NGUYEN PHAM ANH THU" userId="baf72463-252b-4d5f-a6ca-5a6327a9888d" providerId="ADAL" clId="{AB3C9349-7349-4BB9-BD21-82DC73C2DD77}" dt="2022-06-23T14:51:49.514" v="1767" actId="165"/>
          <ac:spMkLst>
            <pc:docMk/>
            <pc:sldMk cId="40419307" sldId="310"/>
            <ac:spMk id="19" creationId="{BD95D428-CBF8-0401-D9E5-CF777CA0F516}"/>
          </ac:spMkLst>
        </pc:spChg>
        <pc:spChg chg="mod">
          <ac:chgData name="NGUYEN PHAM ANH THU" userId="baf72463-252b-4d5f-a6ca-5a6327a9888d" providerId="ADAL" clId="{AB3C9349-7349-4BB9-BD21-82DC73C2DD77}" dt="2022-06-23T14:51:49.514" v="1767" actId="165"/>
          <ac:spMkLst>
            <pc:docMk/>
            <pc:sldMk cId="40419307" sldId="310"/>
            <ac:spMk id="20" creationId="{396D8488-6382-6D7D-2C0B-EF1639D4701D}"/>
          </ac:spMkLst>
        </pc:spChg>
        <pc:spChg chg="mod">
          <ac:chgData name="NGUYEN PHAM ANH THU" userId="baf72463-252b-4d5f-a6ca-5a6327a9888d" providerId="ADAL" clId="{AB3C9349-7349-4BB9-BD21-82DC73C2DD77}" dt="2022-06-23T14:51:49.514" v="1767" actId="165"/>
          <ac:spMkLst>
            <pc:docMk/>
            <pc:sldMk cId="40419307" sldId="310"/>
            <ac:spMk id="21" creationId="{8071E21F-84D5-C9F2-1530-179A5136C8CD}"/>
          </ac:spMkLst>
        </pc:spChg>
        <pc:spChg chg="mod">
          <ac:chgData name="NGUYEN PHAM ANH THU" userId="baf72463-252b-4d5f-a6ca-5a6327a9888d" providerId="ADAL" clId="{AB3C9349-7349-4BB9-BD21-82DC73C2DD77}" dt="2022-06-23T14:51:49.514" v="1767" actId="165"/>
          <ac:spMkLst>
            <pc:docMk/>
            <pc:sldMk cId="40419307" sldId="310"/>
            <ac:spMk id="22" creationId="{974318B4-79DE-946F-BD3A-7234143745E0}"/>
          </ac:spMkLst>
        </pc:spChg>
        <pc:spChg chg="del mod topLvl">
          <ac:chgData name="NGUYEN PHAM ANH THU" userId="baf72463-252b-4d5f-a6ca-5a6327a9888d" providerId="ADAL" clId="{AB3C9349-7349-4BB9-BD21-82DC73C2DD77}" dt="2022-06-23T14:52:03.566" v="1769" actId="478"/>
          <ac:spMkLst>
            <pc:docMk/>
            <pc:sldMk cId="40419307" sldId="310"/>
            <ac:spMk id="26" creationId="{A1B18945-DF2A-B1EC-0401-212135587E7E}"/>
          </ac:spMkLst>
        </pc:spChg>
        <pc:spChg chg="del mod">
          <ac:chgData name="NGUYEN PHAM ANH THU" userId="baf72463-252b-4d5f-a6ca-5a6327a9888d" providerId="ADAL" clId="{AB3C9349-7349-4BB9-BD21-82DC73C2DD77}" dt="2022-06-23T14:51:27.631" v="1762" actId="478"/>
          <ac:spMkLst>
            <pc:docMk/>
            <pc:sldMk cId="40419307" sldId="310"/>
            <ac:spMk id="28" creationId="{69B13082-156B-5E43-14BE-D37444338F72}"/>
          </ac:spMkLst>
        </pc:spChg>
        <pc:spChg chg="del mod">
          <ac:chgData name="NGUYEN PHAM ANH THU" userId="baf72463-252b-4d5f-a6ca-5a6327a9888d" providerId="ADAL" clId="{AB3C9349-7349-4BB9-BD21-82DC73C2DD77}" dt="2022-06-23T14:51:26.231" v="1761" actId="478"/>
          <ac:spMkLst>
            <pc:docMk/>
            <pc:sldMk cId="40419307" sldId="310"/>
            <ac:spMk id="29" creationId="{03D1B6BF-611F-35D7-09F9-CCC3A013A283}"/>
          </ac:spMkLst>
        </pc:spChg>
        <pc:spChg chg="mod">
          <ac:chgData name="NGUYEN PHAM ANH THU" userId="baf72463-252b-4d5f-a6ca-5a6327a9888d" providerId="ADAL" clId="{AB3C9349-7349-4BB9-BD21-82DC73C2DD77}" dt="2022-06-23T14:51:36.262" v="1764" actId="165"/>
          <ac:spMkLst>
            <pc:docMk/>
            <pc:sldMk cId="40419307" sldId="310"/>
            <ac:spMk id="30" creationId="{55D4DB54-96EF-EA73-98AE-1AFE62B15C84}"/>
          </ac:spMkLst>
        </pc:spChg>
        <pc:spChg chg="del mod">
          <ac:chgData name="NGUYEN PHAM ANH THU" userId="baf72463-252b-4d5f-a6ca-5a6327a9888d" providerId="ADAL" clId="{AB3C9349-7349-4BB9-BD21-82DC73C2DD77}" dt="2022-06-23T14:51:28.749" v="1763" actId="478"/>
          <ac:spMkLst>
            <pc:docMk/>
            <pc:sldMk cId="40419307" sldId="310"/>
            <ac:spMk id="31" creationId="{8FC80471-7C0F-44C6-02ED-FE3064F605BD}"/>
          </ac:spMkLst>
        </pc:spChg>
        <pc:spChg chg="mod">
          <ac:chgData name="NGUYEN PHAM ANH THU" userId="baf72463-252b-4d5f-a6ca-5a6327a9888d" providerId="ADAL" clId="{AB3C9349-7349-4BB9-BD21-82DC73C2DD77}" dt="2022-06-23T14:51:36.262" v="1764" actId="165"/>
          <ac:spMkLst>
            <pc:docMk/>
            <pc:sldMk cId="40419307" sldId="310"/>
            <ac:spMk id="32" creationId="{DAC124A8-8663-8D04-7BCA-E22332B89659}"/>
          </ac:spMkLst>
        </pc:spChg>
        <pc:spChg chg="mod">
          <ac:chgData name="NGUYEN PHAM ANH THU" userId="baf72463-252b-4d5f-a6ca-5a6327a9888d" providerId="ADAL" clId="{AB3C9349-7349-4BB9-BD21-82DC73C2DD77}" dt="2022-06-23T14:51:36.262" v="1764" actId="165"/>
          <ac:spMkLst>
            <pc:docMk/>
            <pc:sldMk cId="40419307" sldId="310"/>
            <ac:spMk id="33" creationId="{DC9AF2C9-4974-EB08-ED51-4D8C16FCDA74}"/>
          </ac:spMkLst>
        </pc:spChg>
        <pc:spChg chg="add mod">
          <ac:chgData name="NGUYEN PHAM ANH THU" userId="baf72463-252b-4d5f-a6ca-5a6327a9888d" providerId="ADAL" clId="{AB3C9349-7349-4BB9-BD21-82DC73C2DD77}" dt="2022-06-23T14:52:27.270" v="1777" actId="1076"/>
          <ac:spMkLst>
            <pc:docMk/>
            <pc:sldMk cId="40419307" sldId="310"/>
            <ac:spMk id="34" creationId="{D21EAC58-62FA-A368-2C2D-A7B3A28D9D32}"/>
          </ac:spMkLst>
        </pc:spChg>
        <pc:grpChg chg="add del mod">
          <ac:chgData name="NGUYEN PHAM ANH THU" userId="baf72463-252b-4d5f-a6ca-5a6327a9888d" providerId="ADAL" clId="{AB3C9349-7349-4BB9-BD21-82DC73C2DD77}" dt="2022-06-23T14:51:44.855" v="1766" actId="165"/>
          <ac:grpSpMkLst>
            <pc:docMk/>
            <pc:sldMk cId="40419307" sldId="310"/>
            <ac:grpSpMk id="10" creationId="{4CEA1E8B-0ECF-6878-C26A-7793D11D267E}"/>
          </ac:grpSpMkLst>
        </pc:grpChg>
        <pc:grpChg chg="del mod topLvl">
          <ac:chgData name="NGUYEN PHAM ANH THU" userId="baf72463-252b-4d5f-a6ca-5a6327a9888d" providerId="ADAL" clId="{AB3C9349-7349-4BB9-BD21-82DC73C2DD77}" dt="2022-06-23T14:51:49.514" v="1767" actId="165"/>
          <ac:grpSpMkLst>
            <pc:docMk/>
            <pc:sldMk cId="40419307" sldId="310"/>
            <ac:grpSpMk id="14" creationId="{8A60BA4C-B973-E1D4-5885-3415E92AC915}"/>
          </ac:grpSpMkLst>
        </pc:grpChg>
        <pc:grpChg chg="del mod topLvl">
          <ac:chgData name="NGUYEN PHAM ANH THU" userId="baf72463-252b-4d5f-a6ca-5a6327a9888d" providerId="ADAL" clId="{AB3C9349-7349-4BB9-BD21-82DC73C2DD77}" dt="2022-06-23T14:51:54.318" v="1768" actId="478"/>
          <ac:grpSpMkLst>
            <pc:docMk/>
            <pc:sldMk cId="40419307" sldId="310"/>
            <ac:grpSpMk id="16" creationId="{35E62811-1A9F-D727-CBEF-56CC2A5A7224}"/>
          </ac:grpSpMkLst>
        </pc:grpChg>
        <pc:grpChg chg="add del mod">
          <ac:chgData name="NGUYEN PHAM ANH THU" userId="baf72463-252b-4d5f-a6ca-5a6327a9888d" providerId="ADAL" clId="{AB3C9349-7349-4BB9-BD21-82DC73C2DD77}" dt="2022-06-23T14:51:22.210" v="1759" actId="165"/>
          <ac:grpSpMkLst>
            <pc:docMk/>
            <pc:sldMk cId="40419307" sldId="310"/>
            <ac:grpSpMk id="23" creationId="{C1BD3719-DAB8-2F87-5465-C7CD7E84B59D}"/>
          </ac:grpSpMkLst>
        </pc:grpChg>
        <pc:grpChg chg="del mod topLvl">
          <ac:chgData name="NGUYEN PHAM ANH THU" userId="baf72463-252b-4d5f-a6ca-5a6327a9888d" providerId="ADAL" clId="{AB3C9349-7349-4BB9-BD21-82DC73C2DD77}" dt="2022-06-23T14:51:36.262" v="1764" actId="165"/>
          <ac:grpSpMkLst>
            <pc:docMk/>
            <pc:sldMk cId="40419307" sldId="310"/>
            <ac:grpSpMk id="25" creationId="{885B837A-25DF-7838-4CF9-D93BD85197FF}"/>
          </ac:grpSpMkLst>
        </pc:grpChg>
        <pc:grpChg chg="del mod topLvl">
          <ac:chgData name="NGUYEN PHAM ANH THU" userId="baf72463-252b-4d5f-a6ca-5a6327a9888d" providerId="ADAL" clId="{AB3C9349-7349-4BB9-BD21-82DC73C2DD77}" dt="2022-06-23T14:51:41.860" v="1765" actId="478"/>
          <ac:grpSpMkLst>
            <pc:docMk/>
            <pc:sldMk cId="40419307" sldId="310"/>
            <ac:grpSpMk id="27" creationId="{DB528F74-0E4D-0DF8-F0E1-77064468D82C}"/>
          </ac:grpSpMkLst>
        </pc:grpChg>
        <pc:picChg chg="add mod">
          <ac:chgData name="NGUYEN PHAM ANH THU" userId="baf72463-252b-4d5f-a6ca-5a6327a9888d" providerId="ADAL" clId="{AB3C9349-7349-4BB9-BD21-82DC73C2DD77}" dt="2022-06-23T14:52:05.910" v="1770" actId="14100"/>
          <ac:picMkLst>
            <pc:docMk/>
            <pc:sldMk cId="40419307" sldId="310"/>
            <ac:picMk id="9" creationId="{D6405FB3-9623-192C-68CC-BBEDB6046A78}"/>
          </ac:picMkLst>
        </pc:picChg>
        <pc:picChg chg="del">
          <ac:chgData name="NGUYEN PHAM ANH THU" userId="baf72463-252b-4d5f-a6ca-5a6327a9888d" providerId="ADAL" clId="{AB3C9349-7349-4BB9-BD21-82DC73C2DD77}" dt="2022-06-23T14:51:10.822" v="1756" actId="478"/>
          <ac:picMkLst>
            <pc:docMk/>
            <pc:sldMk cId="40419307" sldId="310"/>
            <ac:picMk id="11" creationId="{86C9BB18-5DC0-B38A-61D0-6CFB230C6825}"/>
          </ac:picMkLst>
        </pc:picChg>
        <pc:picChg chg="del mod topLvl">
          <ac:chgData name="NGUYEN PHAM ANH THU" userId="baf72463-252b-4d5f-a6ca-5a6327a9888d" providerId="ADAL" clId="{AB3C9349-7349-4BB9-BD21-82DC73C2DD77}" dt="2022-06-23T14:51:54.318" v="1768" actId="478"/>
          <ac:picMkLst>
            <pc:docMk/>
            <pc:sldMk cId="40419307" sldId="310"/>
            <ac:picMk id="12" creationId="{D840D3B8-A0BE-E022-6C92-0EEA11F13AB9}"/>
          </ac:picMkLst>
        </pc:picChg>
        <pc:picChg chg="del mod topLvl">
          <ac:chgData name="NGUYEN PHAM ANH THU" userId="baf72463-252b-4d5f-a6ca-5a6327a9888d" providerId="ADAL" clId="{AB3C9349-7349-4BB9-BD21-82DC73C2DD77}" dt="2022-06-23T14:51:24.430" v="1760" actId="478"/>
          <ac:picMkLst>
            <pc:docMk/>
            <pc:sldMk cId="40419307" sldId="310"/>
            <ac:picMk id="24" creationId="{4FFB06C4-7350-53F5-6923-5341C9054F3A}"/>
          </ac:picMkLst>
        </pc:picChg>
      </pc:sldChg>
      <pc:sldChg chg="addSp delSp modSp add mod ord delAnim modAnim">
        <pc:chgData name="NGUYEN PHAM ANH THU" userId="baf72463-252b-4d5f-a6ca-5a6327a9888d" providerId="ADAL" clId="{AB3C9349-7349-4BB9-BD21-82DC73C2DD77}" dt="2022-06-24T02:56:39.713" v="3029" actId="1076"/>
        <pc:sldMkLst>
          <pc:docMk/>
          <pc:sldMk cId="2840897638" sldId="311"/>
        </pc:sldMkLst>
        <pc:spChg chg="add del">
          <ac:chgData name="NGUYEN PHAM ANH THU" userId="baf72463-252b-4d5f-a6ca-5a6327a9888d" providerId="ADAL" clId="{AB3C9349-7349-4BB9-BD21-82DC73C2DD77}" dt="2022-06-24T02:56:00.733" v="3023" actId="478"/>
          <ac:spMkLst>
            <pc:docMk/>
            <pc:sldMk cId="2840897638" sldId="311"/>
            <ac:spMk id="2" creationId="{CAA13998-4A5B-AA06-D0FB-F4A858424809}"/>
          </ac:spMkLst>
        </pc:spChg>
        <pc:spChg chg="add mod">
          <ac:chgData name="NGUYEN PHAM ANH THU" userId="baf72463-252b-4d5f-a6ca-5a6327a9888d" providerId="ADAL" clId="{AB3C9349-7349-4BB9-BD21-82DC73C2DD77}" dt="2022-06-23T15:05:26.329" v="1829" actId="403"/>
          <ac:spMkLst>
            <pc:docMk/>
            <pc:sldMk cId="2840897638" sldId="311"/>
            <ac:spMk id="8" creationId="{8C92B8C1-1A3B-3C0A-D570-69AF06F0AA81}"/>
          </ac:spMkLst>
        </pc:spChg>
        <pc:spChg chg="mod">
          <ac:chgData name="NGUYEN PHAM ANH THU" userId="baf72463-252b-4d5f-a6ca-5a6327a9888d" providerId="ADAL" clId="{AB3C9349-7349-4BB9-BD21-82DC73C2DD77}" dt="2022-06-23T15:05:58.827" v="1830"/>
          <ac:spMkLst>
            <pc:docMk/>
            <pc:sldMk cId="2840897638" sldId="311"/>
            <ac:spMk id="15" creationId="{E37CC86B-F14A-4D81-1782-5C0DD9EA72DB}"/>
          </ac:spMkLst>
        </pc:spChg>
        <pc:spChg chg="add mod">
          <ac:chgData name="NGUYEN PHAM ANH THU" userId="baf72463-252b-4d5f-a6ca-5a6327a9888d" providerId="ADAL" clId="{AB3C9349-7349-4BB9-BD21-82DC73C2DD77}" dt="2022-06-24T02:18:43.912" v="2737" actId="1076"/>
          <ac:spMkLst>
            <pc:docMk/>
            <pc:sldMk cId="2840897638" sldId="311"/>
            <ac:spMk id="19" creationId="{06A17FCB-8345-9194-425D-4E329F885F60}"/>
          </ac:spMkLst>
        </pc:spChg>
        <pc:spChg chg="add del mod">
          <ac:chgData name="NGUYEN PHAM ANH THU" userId="baf72463-252b-4d5f-a6ca-5a6327a9888d" providerId="ADAL" clId="{AB3C9349-7349-4BB9-BD21-82DC73C2DD77}" dt="2022-06-24T02:56:27.777" v="3025"/>
          <ac:spMkLst>
            <pc:docMk/>
            <pc:sldMk cId="2840897638" sldId="311"/>
            <ac:spMk id="20" creationId="{8674FAA8-EB2D-E5F5-961D-C28A99917A1A}"/>
          </ac:spMkLst>
        </pc:spChg>
        <pc:spChg chg="del">
          <ac:chgData name="NGUYEN PHAM ANH THU" userId="baf72463-252b-4d5f-a6ca-5a6327a9888d" providerId="ADAL" clId="{AB3C9349-7349-4BB9-BD21-82DC73C2DD77}" dt="2022-06-23T15:03:16.411" v="1781" actId="478"/>
          <ac:spMkLst>
            <pc:docMk/>
            <pc:sldMk cId="2840897638" sldId="311"/>
            <ac:spMk id="34" creationId="{D21EAC58-62FA-A368-2C2D-A7B3A28D9D32}"/>
          </ac:spMkLst>
        </pc:spChg>
        <pc:grpChg chg="add mod">
          <ac:chgData name="NGUYEN PHAM ANH THU" userId="baf72463-252b-4d5f-a6ca-5a6327a9888d" providerId="ADAL" clId="{AB3C9349-7349-4BB9-BD21-82DC73C2DD77}" dt="2022-06-23T15:06:01.583" v="1831" actId="1076"/>
          <ac:grpSpMkLst>
            <pc:docMk/>
            <pc:sldMk cId="2840897638" sldId="311"/>
            <ac:grpSpMk id="14" creationId="{12C40799-40A7-C8B6-56CB-7960103F3E0A}"/>
          </ac:grpSpMkLst>
        </pc:grpChg>
        <pc:grpChg chg="mod">
          <ac:chgData name="NGUYEN PHAM ANH THU" userId="baf72463-252b-4d5f-a6ca-5a6327a9888d" providerId="ADAL" clId="{AB3C9349-7349-4BB9-BD21-82DC73C2DD77}" dt="2022-06-23T15:05:58.827" v="1830"/>
          <ac:grpSpMkLst>
            <pc:docMk/>
            <pc:sldMk cId="2840897638" sldId="311"/>
            <ac:grpSpMk id="16" creationId="{2B318077-F3AC-D035-5449-A1248D641608}"/>
          </ac:grpSpMkLst>
        </pc:grpChg>
        <pc:picChg chg="add mod">
          <ac:chgData name="NGUYEN PHAM ANH THU" userId="baf72463-252b-4d5f-a6ca-5a6327a9888d" providerId="ADAL" clId="{AB3C9349-7349-4BB9-BD21-82DC73C2DD77}" dt="2022-06-24T02:56:39.713" v="3029" actId="1076"/>
          <ac:picMkLst>
            <pc:docMk/>
            <pc:sldMk cId="2840897638" sldId="311"/>
            <ac:picMk id="4" creationId="{049DFA42-C9FC-B297-3E32-5ABBCFE9044A}"/>
          </ac:picMkLst>
        </pc:picChg>
        <pc:picChg chg="del">
          <ac:chgData name="NGUYEN PHAM ANH THU" userId="baf72463-252b-4d5f-a6ca-5a6327a9888d" providerId="ADAL" clId="{AB3C9349-7349-4BB9-BD21-82DC73C2DD77}" dt="2022-06-23T15:03:16.411" v="1781" actId="478"/>
          <ac:picMkLst>
            <pc:docMk/>
            <pc:sldMk cId="2840897638" sldId="311"/>
            <ac:picMk id="9" creationId="{D6405FB3-9623-192C-68CC-BBEDB6046A78}"/>
          </ac:picMkLst>
        </pc:picChg>
        <pc:picChg chg="add mod">
          <ac:chgData name="NGUYEN PHAM ANH THU" userId="baf72463-252b-4d5f-a6ca-5a6327a9888d" providerId="ADAL" clId="{AB3C9349-7349-4BB9-BD21-82DC73C2DD77}" dt="2022-06-23T15:05:05.526" v="1824" actId="1076"/>
          <ac:picMkLst>
            <pc:docMk/>
            <pc:sldMk cId="2840897638" sldId="311"/>
            <ac:picMk id="10" creationId="{6D390789-CBBC-0FE2-D4DD-CE004D1F8C2C}"/>
          </ac:picMkLst>
        </pc:picChg>
        <pc:picChg chg="add mod">
          <ac:chgData name="NGUYEN PHAM ANH THU" userId="baf72463-252b-4d5f-a6ca-5a6327a9888d" providerId="ADAL" clId="{AB3C9349-7349-4BB9-BD21-82DC73C2DD77}" dt="2022-06-23T15:05:05.526" v="1824" actId="1076"/>
          <ac:picMkLst>
            <pc:docMk/>
            <pc:sldMk cId="2840897638" sldId="311"/>
            <ac:picMk id="11" creationId="{B72E92B8-14B5-9838-F95E-2FEFBCB60200}"/>
          </ac:picMkLst>
        </pc:picChg>
        <pc:picChg chg="add mod">
          <ac:chgData name="NGUYEN PHAM ANH THU" userId="baf72463-252b-4d5f-a6ca-5a6327a9888d" providerId="ADAL" clId="{AB3C9349-7349-4BB9-BD21-82DC73C2DD77}" dt="2022-06-23T15:05:05.526" v="1824" actId="1076"/>
          <ac:picMkLst>
            <pc:docMk/>
            <pc:sldMk cId="2840897638" sldId="311"/>
            <ac:picMk id="12" creationId="{B092D119-F29A-75BD-820C-1B9DB64FCA03}"/>
          </ac:picMkLst>
        </pc:picChg>
        <pc:picChg chg="add mod">
          <ac:chgData name="NGUYEN PHAM ANH THU" userId="baf72463-252b-4d5f-a6ca-5a6327a9888d" providerId="ADAL" clId="{AB3C9349-7349-4BB9-BD21-82DC73C2DD77}" dt="2022-06-23T15:05:05.526" v="1824" actId="1076"/>
          <ac:picMkLst>
            <pc:docMk/>
            <pc:sldMk cId="2840897638" sldId="311"/>
            <ac:picMk id="13" creationId="{29994564-30EA-EE14-1C19-26F804434865}"/>
          </ac:picMkLst>
        </pc:picChg>
        <pc:picChg chg="mod">
          <ac:chgData name="NGUYEN PHAM ANH THU" userId="baf72463-252b-4d5f-a6ca-5a6327a9888d" providerId="ADAL" clId="{AB3C9349-7349-4BB9-BD21-82DC73C2DD77}" dt="2022-06-23T15:05:58.827" v="1830"/>
          <ac:picMkLst>
            <pc:docMk/>
            <pc:sldMk cId="2840897638" sldId="311"/>
            <ac:picMk id="17" creationId="{7DF8B779-CA6D-F3AD-CF0D-19A971A3A8CB}"/>
          </ac:picMkLst>
        </pc:picChg>
        <pc:picChg chg="mod">
          <ac:chgData name="NGUYEN PHAM ANH THU" userId="baf72463-252b-4d5f-a6ca-5a6327a9888d" providerId="ADAL" clId="{AB3C9349-7349-4BB9-BD21-82DC73C2DD77}" dt="2022-06-23T15:05:58.827" v="1830"/>
          <ac:picMkLst>
            <pc:docMk/>
            <pc:sldMk cId="2840897638" sldId="311"/>
            <ac:picMk id="18" creationId="{B7E7F5A2-EC37-1308-27C4-214EF3093421}"/>
          </ac:picMkLst>
        </pc:picChg>
      </pc:sldChg>
      <pc:sldChg chg="addSp delSp modSp add mod ord delAnim modAnim">
        <pc:chgData name="NGUYEN PHAM ANH THU" userId="baf72463-252b-4d5f-a6ca-5a6327a9888d" providerId="ADAL" clId="{AB3C9349-7349-4BB9-BD21-82DC73C2DD77}" dt="2022-06-24T04:12:18.337" v="4570"/>
        <pc:sldMkLst>
          <pc:docMk/>
          <pc:sldMk cId="3071322665" sldId="312"/>
        </pc:sldMkLst>
        <pc:spChg chg="del">
          <ac:chgData name="NGUYEN PHAM ANH THU" userId="baf72463-252b-4d5f-a6ca-5a6327a9888d" providerId="ADAL" clId="{AB3C9349-7349-4BB9-BD21-82DC73C2DD77}" dt="2022-06-23T15:06:26.991" v="1837" actId="478"/>
          <ac:spMkLst>
            <pc:docMk/>
            <pc:sldMk cId="3071322665" sldId="312"/>
            <ac:spMk id="8" creationId="{20B20D53-E741-A30F-6D3A-A50907A623C6}"/>
          </ac:spMkLst>
        </pc:spChg>
        <pc:spChg chg="add mod">
          <ac:chgData name="NGUYEN PHAM ANH THU" userId="baf72463-252b-4d5f-a6ca-5a6327a9888d" providerId="ADAL" clId="{AB3C9349-7349-4BB9-BD21-82DC73C2DD77}" dt="2022-06-24T02:56:54.168" v="3031" actId="1076"/>
          <ac:spMkLst>
            <pc:docMk/>
            <pc:sldMk cId="3071322665" sldId="312"/>
            <ac:spMk id="8" creationId="{5C951044-B3B3-A718-1678-626F3A703BCC}"/>
          </ac:spMkLst>
        </pc:spChg>
        <pc:spChg chg="mod">
          <ac:chgData name="NGUYEN PHAM ANH THU" userId="baf72463-252b-4d5f-a6ca-5a6327a9888d" providerId="ADAL" clId="{AB3C9349-7349-4BB9-BD21-82DC73C2DD77}" dt="2022-06-23T15:07:47.295" v="1854" actId="1076"/>
          <ac:spMkLst>
            <pc:docMk/>
            <pc:sldMk cId="3071322665" sldId="312"/>
            <ac:spMk id="13" creationId="{545956D5-4DE6-00AC-5246-94B81CD19AD1}"/>
          </ac:spMkLst>
        </pc:spChg>
        <pc:picChg chg="add mod">
          <ac:chgData name="NGUYEN PHAM ANH THU" userId="baf72463-252b-4d5f-a6ca-5a6327a9888d" providerId="ADAL" clId="{AB3C9349-7349-4BB9-BD21-82DC73C2DD77}" dt="2022-06-23T15:07:49.511" v="1855" actId="1076"/>
          <ac:picMkLst>
            <pc:docMk/>
            <pc:sldMk cId="3071322665" sldId="312"/>
            <ac:picMk id="9" creationId="{44897231-9D7C-08A1-AE55-A2C03B7F477F}"/>
          </ac:picMkLst>
        </pc:picChg>
        <pc:picChg chg="add mod">
          <ac:chgData name="NGUYEN PHAM ANH THU" userId="baf72463-252b-4d5f-a6ca-5a6327a9888d" providerId="ADAL" clId="{AB3C9349-7349-4BB9-BD21-82DC73C2DD77}" dt="2022-06-24T02:56:50.986" v="3030"/>
          <ac:picMkLst>
            <pc:docMk/>
            <pc:sldMk cId="3071322665" sldId="312"/>
            <ac:picMk id="10" creationId="{016C304C-3130-4C91-7C65-CE0B0846D343}"/>
          </ac:picMkLst>
        </pc:picChg>
        <pc:picChg chg="mod">
          <ac:chgData name="NGUYEN PHAM ANH THU" userId="baf72463-252b-4d5f-a6ca-5a6327a9888d" providerId="ADAL" clId="{AB3C9349-7349-4BB9-BD21-82DC73C2DD77}" dt="2022-06-23T15:07:58.911" v="1856" actId="1076"/>
          <ac:picMkLst>
            <pc:docMk/>
            <pc:sldMk cId="3071322665" sldId="312"/>
            <ac:picMk id="11" creationId="{86C9BB18-5DC0-B38A-61D0-6CFB230C6825}"/>
          </ac:picMkLst>
        </pc:picChg>
      </pc:sldChg>
      <pc:sldChg chg="addSp delSp modSp add mod ord modAnim">
        <pc:chgData name="NGUYEN PHAM ANH THU" userId="baf72463-252b-4d5f-a6ca-5a6327a9888d" providerId="ADAL" clId="{AB3C9349-7349-4BB9-BD21-82DC73C2DD77}" dt="2022-06-24T04:12:28.196" v="4572"/>
        <pc:sldMkLst>
          <pc:docMk/>
          <pc:sldMk cId="1785551411" sldId="313"/>
        </pc:sldMkLst>
        <pc:spChg chg="add mod">
          <ac:chgData name="NGUYEN PHAM ANH THU" userId="baf72463-252b-4d5f-a6ca-5a6327a9888d" providerId="ADAL" clId="{AB3C9349-7349-4BB9-BD21-82DC73C2DD77}" dt="2022-06-24T03:03:05.743" v="3179" actId="1076"/>
          <ac:spMkLst>
            <pc:docMk/>
            <pc:sldMk cId="1785551411" sldId="313"/>
            <ac:spMk id="9" creationId="{C3700930-9F5F-B325-6688-7DA8BA5812F4}"/>
          </ac:spMkLst>
        </pc:spChg>
        <pc:spChg chg="mod">
          <ac:chgData name="NGUYEN PHAM ANH THU" userId="baf72463-252b-4d5f-a6ca-5a6327a9888d" providerId="ADAL" clId="{AB3C9349-7349-4BB9-BD21-82DC73C2DD77}" dt="2022-06-23T15:09:30.973" v="1874" actId="1076"/>
          <ac:spMkLst>
            <pc:docMk/>
            <pc:sldMk cId="1785551411" sldId="313"/>
            <ac:spMk id="13" creationId="{545956D5-4DE6-00AC-5246-94B81CD19AD1}"/>
          </ac:spMkLst>
        </pc:spChg>
        <pc:picChg chg="add mod">
          <ac:chgData name="NGUYEN PHAM ANH THU" userId="baf72463-252b-4d5f-a6ca-5a6327a9888d" providerId="ADAL" clId="{AB3C9349-7349-4BB9-BD21-82DC73C2DD77}" dt="2022-06-23T15:10:07.967" v="1891" actId="1038"/>
          <ac:picMkLst>
            <pc:docMk/>
            <pc:sldMk cId="1785551411" sldId="313"/>
            <ac:picMk id="8" creationId="{46FA2225-8790-F1A3-E7BF-4ED584777F20}"/>
          </ac:picMkLst>
        </pc:picChg>
        <pc:picChg chg="del">
          <ac:chgData name="NGUYEN PHAM ANH THU" userId="baf72463-252b-4d5f-a6ca-5a6327a9888d" providerId="ADAL" clId="{AB3C9349-7349-4BB9-BD21-82DC73C2DD77}" dt="2022-06-23T15:08:51.342" v="1862" actId="478"/>
          <ac:picMkLst>
            <pc:docMk/>
            <pc:sldMk cId="1785551411" sldId="313"/>
            <ac:picMk id="9" creationId="{44897231-9D7C-08A1-AE55-A2C03B7F477F}"/>
          </ac:picMkLst>
        </pc:picChg>
        <pc:picChg chg="add mod">
          <ac:chgData name="NGUYEN PHAM ANH THU" userId="baf72463-252b-4d5f-a6ca-5a6327a9888d" providerId="ADAL" clId="{AB3C9349-7349-4BB9-BD21-82DC73C2DD77}" dt="2022-06-23T15:10:07.967" v="1891" actId="1038"/>
          <ac:picMkLst>
            <pc:docMk/>
            <pc:sldMk cId="1785551411" sldId="313"/>
            <ac:picMk id="10" creationId="{71B556A0-D58A-19DA-4BB4-B202FE3C19B3}"/>
          </ac:picMkLst>
        </pc:picChg>
        <pc:picChg chg="ord">
          <ac:chgData name="NGUYEN PHAM ANH THU" userId="baf72463-252b-4d5f-a6ca-5a6327a9888d" providerId="ADAL" clId="{AB3C9349-7349-4BB9-BD21-82DC73C2DD77}" dt="2022-06-23T15:10:01.696" v="1883" actId="166"/>
          <ac:picMkLst>
            <pc:docMk/>
            <pc:sldMk cId="1785551411" sldId="313"/>
            <ac:picMk id="11" creationId="{86C9BB18-5DC0-B38A-61D0-6CFB230C6825}"/>
          </ac:picMkLst>
        </pc:picChg>
        <pc:picChg chg="add mod">
          <ac:chgData name="NGUYEN PHAM ANH THU" userId="baf72463-252b-4d5f-a6ca-5a6327a9888d" providerId="ADAL" clId="{AB3C9349-7349-4BB9-BD21-82DC73C2DD77}" dt="2022-06-23T15:10:07.967" v="1891" actId="1038"/>
          <ac:picMkLst>
            <pc:docMk/>
            <pc:sldMk cId="1785551411" sldId="313"/>
            <ac:picMk id="12" creationId="{E6F9F096-1872-DC14-97FE-B090BF2E8871}"/>
          </ac:picMkLst>
        </pc:picChg>
        <pc:picChg chg="add mod">
          <ac:chgData name="NGUYEN PHAM ANH THU" userId="baf72463-252b-4d5f-a6ca-5a6327a9888d" providerId="ADAL" clId="{AB3C9349-7349-4BB9-BD21-82DC73C2DD77}" dt="2022-06-24T03:02:50.136" v="3174"/>
          <ac:picMkLst>
            <pc:docMk/>
            <pc:sldMk cId="1785551411" sldId="313"/>
            <ac:picMk id="14" creationId="{4052E1AA-7288-BBDE-46D2-FEE95E8D356C}"/>
          </ac:picMkLst>
        </pc:picChg>
      </pc:sldChg>
      <pc:sldChg chg="addSp delSp modSp add del mod modAnim">
        <pc:chgData name="NGUYEN PHAM ANH THU" userId="baf72463-252b-4d5f-a6ca-5a6327a9888d" providerId="ADAL" clId="{AB3C9349-7349-4BB9-BD21-82DC73C2DD77}" dt="2022-06-24T01:40:43.877" v="1945" actId="2696"/>
        <pc:sldMkLst>
          <pc:docMk/>
          <pc:sldMk cId="107416228" sldId="314"/>
        </pc:sldMkLst>
        <pc:spChg chg="add mod">
          <ac:chgData name="NGUYEN PHAM ANH THU" userId="baf72463-252b-4d5f-a6ca-5a6327a9888d" providerId="ADAL" clId="{AB3C9349-7349-4BB9-BD21-82DC73C2DD77}" dt="2022-06-24T01:27:45.094" v="1926" actId="1076"/>
          <ac:spMkLst>
            <pc:docMk/>
            <pc:sldMk cId="107416228" sldId="314"/>
            <ac:spMk id="9" creationId="{AA3E63A2-54AA-3272-297F-C7F7641D7455}"/>
          </ac:spMkLst>
        </pc:spChg>
        <pc:picChg chg="del">
          <ac:chgData name="NGUYEN PHAM ANH THU" userId="baf72463-252b-4d5f-a6ca-5a6327a9888d" providerId="ADAL" clId="{AB3C9349-7349-4BB9-BD21-82DC73C2DD77}" dt="2022-06-24T01:40:28.442" v="1942" actId="478"/>
          <ac:picMkLst>
            <pc:docMk/>
            <pc:sldMk cId="107416228" sldId="314"/>
            <ac:picMk id="2" creationId="{00000000-0000-0000-0000-000000000000}"/>
          </ac:picMkLst>
        </pc:picChg>
        <pc:picChg chg="add del mod">
          <ac:chgData name="NGUYEN PHAM ANH THU" userId="baf72463-252b-4d5f-a6ca-5a6327a9888d" providerId="ADAL" clId="{AB3C9349-7349-4BB9-BD21-82DC73C2DD77}" dt="2022-06-24T01:27:59.329" v="1929" actId="478"/>
          <ac:picMkLst>
            <pc:docMk/>
            <pc:sldMk cId="107416228" sldId="314"/>
            <ac:picMk id="4" creationId="{69283BAF-DB07-12A8-EF2E-0BAA62D9C22D}"/>
          </ac:picMkLst>
        </pc:picChg>
        <pc:picChg chg="del">
          <ac:chgData name="NGUYEN PHAM ANH THU" userId="baf72463-252b-4d5f-a6ca-5a6327a9888d" providerId="ADAL" clId="{AB3C9349-7349-4BB9-BD21-82DC73C2DD77}" dt="2022-06-24T01:27:35.552" v="1923" actId="478"/>
          <ac:picMkLst>
            <pc:docMk/>
            <pc:sldMk cId="107416228" sldId="314"/>
            <ac:picMk id="6" creationId="{00000000-0000-0000-0000-000000000000}"/>
          </ac:picMkLst>
        </pc:picChg>
        <pc:picChg chg="del">
          <ac:chgData name="NGUYEN PHAM ANH THU" userId="baf72463-252b-4d5f-a6ca-5a6327a9888d" providerId="ADAL" clId="{AB3C9349-7349-4BB9-BD21-82DC73C2DD77}" dt="2022-06-24T01:39:34.539" v="1930" actId="478"/>
          <ac:picMkLst>
            <pc:docMk/>
            <pc:sldMk cId="107416228" sldId="314"/>
            <ac:picMk id="7" creationId="{00000000-0000-0000-0000-000000000000}"/>
          </ac:picMkLst>
        </pc:picChg>
        <pc:picChg chg="add mod">
          <ac:chgData name="NGUYEN PHAM ANH THU" userId="baf72463-252b-4d5f-a6ca-5a6327a9888d" providerId="ADAL" clId="{AB3C9349-7349-4BB9-BD21-82DC73C2DD77}" dt="2022-06-24T01:40:25.334" v="1941" actId="1076"/>
          <ac:picMkLst>
            <pc:docMk/>
            <pc:sldMk cId="107416228" sldId="314"/>
            <ac:picMk id="10" creationId="{FF5DA359-7600-EF9D-AC16-CF5CB1B06FE6}"/>
          </ac:picMkLst>
        </pc:picChg>
        <pc:picChg chg="add mod">
          <ac:chgData name="NGUYEN PHAM ANH THU" userId="baf72463-252b-4d5f-a6ca-5a6327a9888d" providerId="ADAL" clId="{AB3C9349-7349-4BB9-BD21-82DC73C2DD77}" dt="2022-06-24T01:40:35.312" v="1944" actId="1076"/>
          <ac:picMkLst>
            <pc:docMk/>
            <pc:sldMk cId="107416228" sldId="314"/>
            <ac:picMk id="12" creationId="{8A8BF1DD-144D-CC58-3BB0-CFFF953E5111}"/>
          </ac:picMkLst>
        </pc:picChg>
        <pc:picChg chg="mod">
          <ac:chgData name="NGUYEN PHAM ANH THU" userId="baf72463-252b-4d5f-a6ca-5a6327a9888d" providerId="ADAL" clId="{AB3C9349-7349-4BB9-BD21-82DC73C2DD77}" dt="2022-06-24T01:27:26.571" v="1920" actId="1076"/>
          <ac:picMkLst>
            <pc:docMk/>
            <pc:sldMk cId="107416228" sldId="314"/>
            <ac:picMk id="1026" creationId="{00000000-0000-0000-0000-000000000000}"/>
          </ac:picMkLst>
        </pc:picChg>
      </pc:sldChg>
      <pc:sldChg chg="addSp delSp modSp add mod ord modAnim">
        <pc:chgData name="NGUYEN PHAM ANH THU" userId="baf72463-252b-4d5f-a6ca-5a6327a9888d" providerId="ADAL" clId="{AB3C9349-7349-4BB9-BD21-82DC73C2DD77}" dt="2022-06-24T04:10:41.338" v="4559" actId="1076"/>
        <pc:sldMkLst>
          <pc:docMk/>
          <pc:sldMk cId="1714987929" sldId="314"/>
        </pc:sldMkLst>
        <pc:spChg chg="del">
          <ac:chgData name="NGUYEN PHAM ANH THU" userId="baf72463-252b-4d5f-a6ca-5a6327a9888d" providerId="ADAL" clId="{AB3C9349-7349-4BB9-BD21-82DC73C2DD77}" dt="2022-06-24T02:47:45.680" v="2913" actId="478"/>
          <ac:spMkLst>
            <pc:docMk/>
            <pc:sldMk cId="1714987929" sldId="314"/>
            <ac:spMk id="9" creationId="{C3700930-9F5F-B325-6688-7DA8BA5812F4}"/>
          </ac:spMkLst>
        </pc:spChg>
        <pc:spChg chg="del">
          <ac:chgData name="NGUYEN PHAM ANH THU" userId="baf72463-252b-4d5f-a6ca-5a6327a9888d" providerId="ADAL" clId="{AB3C9349-7349-4BB9-BD21-82DC73C2DD77}" dt="2022-06-24T02:47:45.680" v="2913" actId="478"/>
          <ac:spMkLst>
            <pc:docMk/>
            <pc:sldMk cId="1714987929" sldId="314"/>
            <ac:spMk id="13" creationId="{545956D5-4DE6-00AC-5246-94B81CD19AD1}"/>
          </ac:spMkLst>
        </pc:spChg>
        <pc:spChg chg="add mod">
          <ac:chgData name="NGUYEN PHAM ANH THU" userId="baf72463-252b-4d5f-a6ca-5a6327a9888d" providerId="ADAL" clId="{AB3C9349-7349-4BB9-BD21-82DC73C2DD77}" dt="2022-06-24T02:51:27.572" v="2957" actId="164"/>
          <ac:spMkLst>
            <pc:docMk/>
            <pc:sldMk cId="1714987929" sldId="314"/>
            <ac:spMk id="15" creationId="{D98AE12F-5779-8A9B-9263-86CE870F003E}"/>
          </ac:spMkLst>
        </pc:spChg>
        <pc:spChg chg="add mod">
          <ac:chgData name="NGUYEN PHAM ANH THU" userId="baf72463-252b-4d5f-a6ca-5a6327a9888d" providerId="ADAL" clId="{AB3C9349-7349-4BB9-BD21-82DC73C2DD77}" dt="2022-06-24T02:51:41.159" v="2959" actId="1076"/>
          <ac:spMkLst>
            <pc:docMk/>
            <pc:sldMk cId="1714987929" sldId="314"/>
            <ac:spMk id="17" creationId="{38B9573C-2904-FDD9-0595-E60E2DCED5B1}"/>
          </ac:spMkLst>
        </pc:spChg>
        <pc:spChg chg="add mod">
          <ac:chgData name="NGUYEN PHAM ANH THU" userId="baf72463-252b-4d5f-a6ca-5a6327a9888d" providerId="ADAL" clId="{AB3C9349-7349-4BB9-BD21-82DC73C2DD77}" dt="2022-06-24T04:10:41.338" v="4559" actId="1076"/>
          <ac:spMkLst>
            <pc:docMk/>
            <pc:sldMk cId="1714987929" sldId="314"/>
            <ac:spMk id="18" creationId="{AAB3C3B4-3365-4AB2-8282-35B9A1A27C8E}"/>
          </ac:spMkLst>
        </pc:spChg>
        <pc:grpChg chg="add mod">
          <ac:chgData name="NGUYEN PHAM ANH THU" userId="baf72463-252b-4d5f-a6ca-5a6327a9888d" providerId="ADAL" clId="{AB3C9349-7349-4BB9-BD21-82DC73C2DD77}" dt="2022-06-24T02:51:27.572" v="2957" actId="164"/>
          <ac:grpSpMkLst>
            <pc:docMk/>
            <pc:sldMk cId="1714987929" sldId="314"/>
            <ac:grpSpMk id="16" creationId="{2BAC4EEE-27A6-75F2-4551-85CF870A236D}"/>
          </ac:grpSpMkLst>
        </pc:grpChg>
        <pc:picChg chg="add del mod">
          <ac:chgData name="NGUYEN PHAM ANH THU" userId="baf72463-252b-4d5f-a6ca-5a6327a9888d" providerId="ADAL" clId="{AB3C9349-7349-4BB9-BD21-82DC73C2DD77}" dt="2022-06-24T02:48:38.573" v="2920" actId="478"/>
          <ac:picMkLst>
            <pc:docMk/>
            <pc:sldMk cId="1714987929" sldId="314"/>
            <ac:picMk id="3" creationId="{2BD3488B-C8C8-9612-593D-CE7ECD292CB7}"/>
          </ac:picMkLst>
        </pc:picChg>
        <pc:picChg chg="add mod">
          <ac:chgData name="NGUYEN PHAM ANH THU" userId="baf72463-252b-4d5f-a6ca-5a6327a9888d" providerId="ADAL" clId="{AB3C9349-7349-4BB9-BD21-82DC73C2DD77}" dt="2022-06-24T02:51:27.572" v="2957" actId="164"/>
          <ac:picMkLst>
            <pc:docMk/>
            <pc:sldMk cId="1714987929" sldId="314"/>
            <ac:picMk id="5" creationId="{FDD05D03-7E20-B42E-3914-1468683F9320}"/>
          </ac:picMkLst>
        </pc:picChg>
        <pc:picChg chg="del">
          <ac:chgData name="NGUYEN PHAM ANH THU" userId="baf72463-252b-4d5f-a6ca-5a6327a9888d" providerId="ADAL" clId="{AB3C9349-7349-4BB9-BD21-82DC73C2DD77}" dt="2022-06-24T02:47:45.680" v="2913" actId="478"/>
          <ac:picMkLst>
            <pc:docMk/>
            <pc:sldMk cId="1714987929" sldId="314"/>
            <ac:picMk id="8" creationId="{46FA2225-8790-F1A3-E7BF-4ED584777F20}"/>
          </ac:picMkLst>
        </pc:picChg>
        <pc:picChg chg="del">
          <ac:chgData name="NGUYEN PHAM ANH THU" userId="baf72463-252b-4d5f-a6ca-5a6327a9888d" providerId="ADAL" clId="{AB3C9349-7349-4BB9-BD21-82DC73C2DD77}" dt="2022-06-24T02:47:45.680" v="2913" actId="478"/>
          <ac:picMkLst>
            <pc:docMk/>
            <pc:sldMk cId="1714987929" sldId="314"/>
            <ac:picMk id="10" creationId="{71B556A0-D58A-19DA-4BB4-B202FE3C19B3}"/>
          </ac:picMkLst>
        </pc:picChg>
        <pc:picChg chg="del">
          <ac:chgData name="NGUYEN PHAM ANH THU" userId="baf72463-252b-4d5f-a6ca-5a6327a9888d" providerId="ADAL" clId="{AB3C9349-7349-4BB9-BD21-82DC73C2DD77}" dt="2022-06-24T02:47:45.680" v="2913" actId="478"/>
          <ac:picMkLst>
            <pc:docMk/>
            <pc:sldMk cId="1714987929" sldId="314"/>
            <ac:picMk id="11" creationId="{86C9BB18-5DC0-B38A-61D0-6CFB230C6825}"/>
          </ac:picMkLst>
        </pc:picChg>
        <pc:picChg chg="del">
          <ac:chgData name="NGUYEN PHAM ANH THU" userId="baf72463-252b-4d5f-a6ca-5a6327a9888d" providerId="ADAL" clId="{AB3C9349-7349-4BB9-BD21-82DC73C2DD77}" dt="2022-06-24T02:47:45.680" v="2913" actId="478"/>
          <ac:picMkLst>
            <pc:docMk/>
            <pc:sldMk cId="1714987929" sldId="314"/>
            <ac:picMk id="12" creationId="{E6F9F096-1872-DC14-97FE-B090BF2E8871}"/>
          </ac:picMkLst>
        </pc:picChg>
        <pc:picChg chg="add mod">
          <ac:chgData name="NGUYEN PHAM ANH THU" userId="baf72463-252b-4d5f-a6ca-5a6327a9888d" providerId="ADAL" clId="{AB3C9349-7349-4BB9-BD21-82DC73C2DD77}" dt="2022-06-24T02:48:48.230" v="2924" actId="1076"/>
          <ac:picMkLst>
            <pc:docMk/>
            <pc:sldMk cId="1714987929" sldId="314"/>
            <ac:picMk id="14" creationId="{45CD9658-AA88-ED0D-91B7-32D9DA65A8DD}"/>
          </ac:picMkLst>
        </pc:picChg>
      </pc:sldChg>
      <pc:sldChg chg="addSp delSp modSp add mod ord modAnim">
        <pc:chgData name="NGUYEN PHAM ANH THU" userId="baf72463-252b-4d5f-a6ca-5a6327a9888d" providerId="ADAL" clId="{AB3C9349-7349-4BB9-BD21-82DC73C2DD77}" dt="2022-06-24T04:09:05.743" v="4273"/>
        <pc:sldMkLst>
          <pc:docMk/>
          <pc:sldMk cId="2166104042" sldId="315"/>
        </pc:sldMkLst>
        <pc:spChg chg="add mod">
          <ac:chgData name="NGUYEN PHAM ANH THU" userId="baf72463-252b-4d5f-a6ca-5a6327a9888d" providerId="ADAL" clId="{AB3C9349-7349-4BB9-BD21-82DC73C2DD77}" dt="2022-06-24T02:52:51.568" v="2985" actId="1076"/>
          <ac:spMkLst>
            <pc:docMk/>
            <pc:sldMk cId="2166104042" sldId="315"/>
            <ac:spMk id="11" creationId="{1BA6AAAB-E72A-6CFF-A91F-72B733A5309E}"/>
          </ac:spMkLst>
        </pc:spChg>
        <pc:spChg chg="add mod ord">
          <ac:chgData name="NGUYEN PHAM ANH THU" userId="baf72463-252b-4d5f-a6ca-5a6327a9888d" providerId="ADAL" clId="{AB3C9349-7349-4BB9-BD21-82DC73C2DD77}" dt="2022-06-24T02:54:27.555" v="3020" actId="113"/>
          <ac:spMkLst>
            <pc:docMk/>
            <pc:sldMk cId="2166104042" sldId="315"/>
            <ac:spMk id="12" creationId="{E700284B-D5C5-0680-B814-1EB55081E3EC}"/>
          </ac:spMkLst>
        </pc:spChg>
        <pc:spChg chg="del">
          <ac:chgData name="NGUYEN PHAM ANH THU" userId="baf72463-252b-4d5f-a6ca-5a6327a9888d" providerId="ADAL" clId="{AB3C9349-7349-4BB9-BD21-82DC73C2DD77}" dt="2022-06-24T02:52:27.836" v="2963" actId="478"/>
          <ac:spMkLst>
            <pc:docMk/>
            <pc:sldMk cId="2166104042" sldId="315"/>
            <ac:spMk id="17" creationId="{38B9573C-2904-FDD9-0595-E60E2DCED5B1}"/>
          </ac:spMkLst>
        </pc:spChg>
        <pc:grpChg chg="del">
          <ac:chgData name="NGUYEN PHAM ANH THU" userId="baf72463-252b-4d5f-a6ca-5a6327a9888d" providerId="ADAL" clId="{AB3C9349-7349-4BB9-BD21-82DC73C2DD77}" dt="2022-06-24T02:52:27.836" v="2963" actId="478"/>
          <ac:grpSpMkLst>
            <pc:docMk/>
            <pc:sldMk cId="2166104042" sldId="315"/>
            <ac:grpSpMk id="16" creationId="{2BAC4EEE-27A6-75F2-4551-85CF870A236D}"/>
          </ac:grpSpMkLst>
        </pc:grpChg>
        <pc:picChg chg="add mod">
          <ac:chgData name="NGUYEN PHAM ANH THU" userId="baf72463-252b-4d5f-a6ca-5a6327a9888d" providerId="ADAL" clId="{AB3C9349-7349-4BB9-BD21-82DC73C2DD77}" dt="2022-06-24T02:54:33.633" v="3021" actId="1076"/>
          <ac:picMkLst>
            <pc:docMk/>
            <pc:sldMk cId="2166104042" sldId="315"/>
            <ac:picMk id="9" creationId="{E5E6D966-392A-D7D5-77E6-453C65703CBF}"/>
          </ac:picMkLst>
        </pc:picChg>
        <pc:picChg chg="add mod">
          <ac:chgData name="NGUYEN PHAM ANH THU" userId="baf72463-252b-4d5f-a6ca-5a6327a9888d" providerId="ADAL" clId="{AB3C9349-7349-4BB9-BD21-82DC73C2DD77}" dt="2022-06-24T02:52:28.475" v="2964"/>
          <ac:picMkLst>
            <pc:docMk/>
            <pc:sldMk cId="2166104042" sldId="315"/>
            <ac:picMk id="10" creationId="{4098F771-4B74-6EC0-3B5D-8A4C4C61B06D}"/>
          </ac:picMkLst>
        </pc:picChg>
        <pc:picChg chg="del">
          <ac:chgData name="NGUYEN PHAM ANH THU" userId="baf72463-252b-4d5f-a6ca-5a6327a9888d" providerId="ADAL" clId="{AB3C9349-7349-4BB9-BD21-82DC73C2DD77}" dt="2022-06-24T02:52:27.836" v="2963" actId="478"/>
          <ac:picMkLst>
            <pc:docMk/>
            <pc:sldMk cId="2166104042" sldId="315"/>
            <ac:picMk id="14" creationId="{45CD9658-AA88-ED0D-91B7-32D9DA65A8DD}"/>
          </ac:picMkLst>
        </pc:picChg>
      </pc:sldChg>
      <pc:sldChg chg="addSp delSp modSp add mod ord delAnim modAnim modNotesTx">
        <pc:chgData name="NGUYEN PHAM ANH THU" userId="baf72463-252b-4d5f-a6ca-5a6327a9888d" providerId="ADAL" clId="{AB3C9349-7349-4BB9-BD21-82DC73C2DD77}" dt="2022-06-24T04:07:35.071" v="4259"/>
        <pc:sldMkLst>
          <pc:docMk/>
          <pc:sldMk cId="105764632" sldId="316"/>
        </pc:sldMkLst>
        <pc:spChg chg="add mod">
          <ac:chgData name="NGUYEN PHAM ANH THU" userId="baf72463-252b-4d5f-a6ca-5a6327a9888d" providerId="ADAL" clId="{AB3C9349-7349-4BB9-BD21-82DC73C2DD77}" dt="2022-06-24T03:09:48.399" v="3307" actId="164"/>
          <ac:spMkLst>
            <pc:docMk/>
            <pc:sldMk cId="105764632" sldId="316"/>
            <ac:spMk id="2" creationId="{31796817-AFD5-3369-3881-3493112AD054}"/>
          </ac:spMkLst>
        </pc:spChg>
        <pc:spChg chg="del">
          <ac:chgData name="NGUYEN PHAM ANH THU" userId="baf72463-252b-4d5f-a6ca-5a6327a9888d" providerId="ADAL" clId="{AB3C9349-7349-4BB9-BD21-82DC73C2DD77}" dt="2022-06-24T03:08:00.867" v="3191" actId="478"/>
          <ac:spMkLst>
            <pc:docMk/>
            <pc:sldMk cId="105764632" sldId="316"/>
            <ac:spMk id="15" creationId="{55D89290-CCF7-D4FE-E5C9-AC7FAAD6C56C}"/>
          </ac:spMkLst>
        </pc:spChg>
        <pc:spChg chg="del mod">
          <ac:chgData name="NGUYEN PHAM ANH THU" userId="baf72463-252b-4d5f-a6ca-5a6327a9888d" providerId="ADAL" clId="{AB3C9349-7349-4BB9-BD21-82DC73C2DD77}" dt="2022-06-24T03:07:57.966" v="3189" actId="478"/>
          <ac:spMkLst>
            <pc:docMk/>
            <pc:sldMk cId="105764632" sldId="316"/>
            <ac:spMk id="16" creationId="{20D5F096-6CD7-D818-FAE5-1445DE96A238}"/>
          </ac:spMkLst>
        </pc:spChg>
        <pc:spChg chg="del">
          <ac:chgData name="NGUYEN PHAM ANH THU" userId="baf72463-252b-4d5f-a6ca-5a6327a9888d" providerId="ADAL" clId="{AB3C9349-7349-4BB9-BD21-82DC73C2DD77}" dt="2022-06-24T03:07:58.868" v="3190" actId="478"/>
          <ac:spMkLst>
            <pc:docMk/>
            <pc:sldMk cId="105764632" sldId="316"/>
            <ac:spMk id="17" creationId="{6CC203C8-098F-D952-F7B9-9D872650EF5F}"/>
          </ac:spMkLst>
        </pc:spChg>
        <pc:spChg chg="add mod">
          <ac:chgData name="NGUYEN PHAM ANH THU" userId="baf72463-252b-4d5f-a6ca-5a6327a9888d" providerId="ADAL" clId="{AB3C9349-7349-4BB9-BD21-82DC73C2DD77}" dt="2022-06-24T03:09:48.399" v="3307" actId="164"/>
          <ac:spMkLst>
            <pc:docMk/>
            <pc:sldMk cId="105764632" sldId="316"/>
            <ac:spMk id="20" creationId="{52004B4D-BBEC-B1AD-915A-984B5AB57069}"/>
          </ac:spMkLst>
        </pc:spChg>
        <pc:spChg chg="add mod">
          <ac:chgData name="NGUYEN PHAM ANH THU" userId="baf72463-252b-4d5f-a6ca-5a6327a9888d" providerId="ADAL" clId="{AB3C9349-7349-4BB9-BD21-82DC73C2DD77}" dt="2022-06-24T03:57:52.914" v="4080" actId="1076"/>
          <ac:spMkLst>
            <pc:docMk/>
            <pc:sldMk cId="105764632" sldId="316"/>
            <ac:spMk id="24" creationId="{79FBCB39-0CE7-1EC7-FC2D-7BBBB0CE80C2}"/>
          </ac:spMkLst>
        </pc:spChg>
        <pc:spChg chg="del mod">
          <ac:chgData name="NGUYEN PHAM ANH THU" userId="baf72463-252b-4d5f-a6ca-5a6327a9888d" providerId="ADAL" clId="{AB3C9349-7349-4BB9-BD21-82DC73C2DD77}" dt="2022-06-24T03:08:34.446" v="3234" actId="478"/>
          <ac:spMkLst>
            <pc:docMk/>
            <pc:sldMk cId="105764632" sldId="316"/>
            <ac:spMk id="35" creationId="{1382573B-CE3C-242E-465D-D9676C69BABC}"/>
          </ac:spMkLst>
        </pc:spChg>
        <pc:grpChg chg="add mod">
          <ac:chgData name="NGUYEN PHAM ANH THU" userId="baf72463-252b-4d5f-a6ca-5a6327a9888d" providerId="ADAL" clId="{AB3C9349-7349-4BB9-BD21-82DC73C2DD77}" dt="2022-06-24T03:09:53.336" v="3308" actId="1076"/>
          <ac:grpSpMkLst>
            <pc:docMk/>
            <pc:sldMk cId="105764632" sldId="316"/>
            <ac:grpSpMk id="4" creationId="{E8E74CC5-3582-6B72-2E8F-BBCE07D2C853}"/>
          </ac:grpSpMkLst>
        </pc:grpChg>
        <pc:grpChg chg="del">
          <ac:chgData name="NGUYEN PHAM ANH THU" userId="baf72463-252b-4d5f-a6ca-5a6327a9888d" providerId="ADAL" clId="{AB3C9349-7349-4BB9-BD21-82DC73C2DD77}" dt="2022-06-24T03:08:35.446" v="3235" actId="478"/>
          <ac:grpSpMkLst>
            <pc:docMk/>
            <pc:sldMk cId="105764632" sldId="316"/>
            <ac:grpSpMk id="32" creationId="{AE0EB85B-17C4-0BDA-8800-D69BE99B0F93}"/>
          </ac:grpSpMkLst>
        </pc:grpChg>
        <pc:picChg chg="mod">
          <ac:chgData name="NGUYEN PHAM ANH THU" userId="baf72463-252b-4d5f-a6ca-5a6327a9888d" providerId="ADAL" clId="{AB3C9349-7349-4BB9-BD21-82DC73C2DD77}" dt="2022-06-24T04:06:28.668" v="4248"/>
          <ac:picMkLst>
            <pc:docMk/>
            <pc:sldMk cId="105764632" sldId="316"/>
            <ac:picMk id="3" creationId="{C5137678-567C-557F-DDD3-8B9D1287D9C0}"/>
          </ac:picMkLst>
        </pc:picChg>
        <pc:picChg chg="mod">
          <ac:chgData name="NGUYEN PHAM ANH THU" userId="baf72463-252b-4d5f-a6ca-5a6327a9888d" providerId="ADAL" clId="{AB3C9349-7349-4BB9-BD21-82DC73C2DD77}" dt="2022-06-24T04:06:34.742" v="4249"/>
          <ac:picMkLst>
            <pc:docMk/>
            <pc:sldMk cId="105764632" sldId="316"/>
            <ac:picMk id="5" creationId="{72138297-BDFC-342C-701B-F0D5FBE4C4E2}"/>
          </ac:picMkLst>
        </pc:picChg>
        <pc:picChg chg="del">
          <ac:chgData name="NGUYEN PHAM ANH THU" userId="baf72463-252b-4d5f-a6ca-5a6327a9888d" providerId="ADAL" clId="{AB3C9349-7349-4BB9-BD21-82DC73C2DD77}" dt="2022-06-24T03:08:09.557" v="3192" actId="478"/>
          <ac:picMkLst>
            <pc:docMk/>
            <pc:sldMk cId="105764632" sldId="316"/>
            <ac:picMk id="7" creationId="{52F17005-8850-5669-4B26-FECD1318D550}"/>
          </ac:picMkLst>
        </pc:picChg>
        <pc:picChg chg="add mod">
          <ac:chgData name="NGUYEN PHAM ANH THU" userId="baf72463-252b-4d5f-a6ca-5a6327a9888d" providerId="ADAL" clId="{AB3C9349-7349-4BB9-BD21-82DC73C2DD77}" dt="2022-06-24T03:15:13.776" v="3441" actId="1076"/>
          <ac:picMkLst>
            <pc:docMk/>
            <pc:sldMk cId="105764632" sldId="316"/>
            <ac:picMk id="8" creationId="{6AD749DC-2F39-BF35-6990-25026C725036}"/>
          </ac:picMkLst>
        </pc:picChg>
        <pc:picChg chg="del">
          <ac:chgData name="NGUYEN PHAM ANH THU" userId="baf72463-252b-4d5f-a6ca-5a6327a9888d" providerId="ADAL" clId="{AB3C9349-7349-4BB9-BD21-82DC73C2DD77}" dt="2022-06-24T03:07:54.379" v="3185" actId="478"/>
          <ac:picMkLst>
            <pc:docMk/>
            <pc:sldMk cId="105764632" sldId="316"/>
            <ac:picMk id="9" creationId="{EA688F84-851B-107D-3D04-246785652086}"/>
          </ac:picMkLst>
        </pc:picChg>
        <pc:picChg chg="del">
          <ac:chgData name="NGUYEN PHAM ANH THU" userId="baf72463-252b-4d5f-a6ca-5a6327a9888d" providerId="ADAL" clId="{AB3C9349-7349-4BB9-BD21-82DC73C2DD77}" dt="2022-06-24T03:07:55.595" v="3187" actId="478"/>
          <ac:picMkLst>
            <pc:docMk/>
            <pc:sldMk cId="105764632" sldId="316"/>
            <ac:picMk id="11" creationId="{B29C5269-BAD8-EA81-39BD-C944C0D9177B}"/>
          </ac:picMkLst>
        </pc:picChg>
        <pc:picChg chg="del">
          <ac:chgData name="NGUYEN PHAM ANH THU" userId="baf72463-252b-4d5f-a6ca-5a6327a9888d" providerId="ADAL" clId="{AB3C9349-7349-4BB9-BD21-82DC73C2DD77}" dt="2022-06-24T03:07:55.120" v="3186" actId="478"/>
          <ac:picMkLst>
            <pc:docMk/>
            <pc:sldMk cId="105764632" sldId="316"/>
            <ac:picMk id="14" creationId="{AD9FF837-7CDE-5D9D-481A-A1E2C9BD6139}"/>
          </ac:picMkLst>
        </pc:picChg>
        <pc:picChg chg="del">
          <ac:chgData name="NGUYEN PHAM ANH THU" userId="baf72463-252b-4d5f-a6ca-5a6327a9888d" providerId="ADAL" clId="{AB3C9349-7349-4BB9-BD21-82DC73C2DD77}" dt="2022-06-24T03:07:51.957" v="3184" actId="478"/>
          <ac:picMkLst>
            <pc:docMk/>
            <pc:sldMk cId="105764632" sldId="316"/>
            <ac:picMk id="18" creationId="{F24D5DA9-77DE-BA33-828D-7C9D49964D0C}"/>
          </ac:picMkLst>
        </pc:picChg>
        <pc:picChg chg="del">
          <ac:chgData name="NGUYEN PHAM ANH THU" userId="baf72463-252b-4d5f-a6ca-5a6327a9888d" providerId="ADAL" clId="{AB3C9349-7349-4BB9-BD21-82DC73C2DD77}" dt="2022-06-24T03:09:04.848" v="3294" actId="478"/>
          <ac:picMkLst>
            <pc:docMk/>
            <pc:sldMk cId="105764632" sldId="316"/>
            <ac:picMk id="19" creationId="{D2B02A0D-74F7-D70F-9BD4-82D6075087B7}"/>
          </ac:picMkLst>
        </pc:picChg>
        <pc:picChg chg="mod">
          <ac:chgData name="NGUYEN PHAM ANH THU" userId="baf72463-252b-4d5f-a6ca-5a6327a9888d" providerId="ADAL" clId="{AB3C9349-7349-4BB9-BD21-82DC73C2DD77}" dt="2022-06-24T04:06:42.593" v="4250"/>
          <ac:picMkLst>
            <pc:docMk/>
            <pc:sldMk cId="105764632" sldId="316"/>
            <ac:picMk id="57" creationId="{2C5B9329-E71F-324F-B15F-42365E4EFFA8}"/>
          </ac:picMkLst>
        </pc:picChg>
      </pc:sldChg>
      <pc:sldChg chg="addSp delSp modSp add mod ord modNotesTx">
        <pc:chgData name="NGUYEN PHAM ANH THU" userId="baf72463-252b-4d5f-a6ca-5a6327a9888d" providerId="ADAL" clId="{AB3C9349-7349-4BB9-BD21-82DC73C2DD77}" dt="2022-06-24T04:06:52.282" v="4251"/>
        <pc:sldMkLst>
          <pc:docMk/>
          <pc:sldMk cId="1897394584" sldId="317"/>
        </pc:sldMkLst>
        <pc:spChg chg="add mod ord">
          <ac:chgData name="NGUYEN PHAM ANH THU" userId="baf72463-252b-4d5f-a6ca-5a6327a9888d" providerId="ADAL" clId="{AB3C9349-7349-4BB9-BD21-82DC73C2DD77}" dt="2022-06-24T03:12:30.399" v="3401" actId="207"/>
          <ac:spMkLst>
            <pc:docMk/>
            <pc:sldMk cId="1897394584" sldId="317"/>
            <ac:spMk id="6" creationId="{C73845C9-7B1B-E452-BE2F-FC226F7B98C1}"/>
          </ac:spMkLst>
        </pc:spChg>
        <pc:spChg chg="add mod">
          <ac:chgData name="NGUYEN PHAM ANH THU" userId="baf72463-252b-4d5f-a6ca-5a6327a9888d" providerId="ADAL" clId="{AB3C9349-7349-4BB9-BD21-82DC73C2DD77}" dt="2022-06-24T03:13:09.243" v="3412" actId="208"/>
          <ac:spMkLst>
            <pc:docMk/>
            <pc:sldMk cId="1897394584" sldId="317"/>
            <ac:spMk id="11" creationId="{5481CE8B-299B-8611-0711-F86FCF4B367C}"/>
          </ac:spMkLst>
        </pc:spChg>
        <pc:grpChg chg="del">
          <ac:chgData name="NGUYEN PHAM ANH THU" userId="baf72463-252b-4d5f-a6ca-5a6327a9888d" providerId="ADAL" clId="{AB3C9349-7349-4BB9-BD21-82DC73C2DD77}" dt="2022-06-24T03:11:52.233" v="3377" actId="478"/>
          <ac:grpSpMkLst>
            <pc:docMk/>
            <pc:sldMk cId="1897394584" sldId="317"/>
            <ac:grpSpMk id="4" creationId="{E8E74CC5-3582-6B72-2E8F-BBCE07D2C853}"/>
          </ac:grpSpMkLst>
        </pc:grpChg>
        <pc:picChg chg="mod">
          <ac:chgData name="NGUYEN PHAM ANH THU" userId="baf72463-252b-4d5f-a6ca-5a6327a9888d" providerId="ADAL" clId="{AB3C9349-7349-4BB9-BD21-82DC73C2DD77}" dt="2022-06-24T03:15:26.769" v="3443" actId="1076"/>
          <ac:picMkLst>
            <pc:docMk/>
            <pc:sldMk cId="1897394584" sldId="317"/>
            <ac:picMk id="3" creationId="{C5137678-567C-557F-DDD3-8B9D1287D9C0}"/>
          </ac:picMkLst>
        </pc:picChg>
        <pc:picChg chg="del">
          <ac:chgData name="NGUYEN PHAM ANH THU" userId="baf72463-252b-4d5f-a6ca-5a6327a9888d" providerId="ADAL" clId="{AB3C9349-7349-4BB9-BD21-82DC73C2DD77}" dt="2022-06-24T03:11:54.789" v="3379" actId="478"/>
          <ac:picMkLst>
            <pc:docMk/>
            <pc:sldMk cId="1897394584" sldId="317"/>
            <ac:picMk id="5" creationId="{72138297-BDFC-342C-701B-F0D5FBE4C4E2}"/>
          </ac:picMkLst>
        </pc:picChg>
        <pc:picChg chg="add mod">
          <ac:chgData name="NGUYEN PHAM ANH THU" userId="baf72463-252b-4d5f-a6ca-5a6327a9888d" providerId="ADAL" clId="{AB3C9349-7349-4BB9-BD21-82DC73C2DD77}" dt="2022-06-24T03:12:48.545" v="3407" actId="1076"/>
          <ac:picMkLst>
            <pc:docMk/>
            <pc:sldMk cId="1897394584" sldId="317"/>
            <ac:picMk id="10" creationId="{17C2A33F-B77C-66F2-D0BA-7AA42E6749EE}"/>
          </ac:picMkLst>
        </pc:picChg>
        <pc:picChg chg="add mod">
          <ac:chgData name="NGUYEN PHAM ANH THU" userId="baf72463-252b-4d5f-a6ca-5a6327a9888d" providerId="ADAL" clId="{AB3C9349-7349-4BB9-BD21-82DC73C2DD77}" dt="2022-06-24T03:15:31.720" v="3444" actId="1076"/>
          <ac:picMkLst>
            <pc:docMk/>
            <pc:sldMk cId="1897394584" sldId="317"/>
            <ac:picMk id="12" creationId="{08D848E3-412F-D304-04AE-368267FC7B44}"/>
          </ac:picMkLst>
        </pc:picChg>
        <pc:picChg chg="mod ord">
          <ac:chgData name="NGUYEN PHAM ANH THU" userId="baf72463-252b-4d5f-a6ca-5a6327a9888d" providerId="ADAL" clId="{AB3C9349-7349-4BB9-BD21-82DC73C2DD77}" dt="2022-06-24T04:06:52.282" v="4251"/>
          <ac:picMkLst>
            <pc:docMk/>
            <pc:sldMk cId="1897394584" sldId="317"/>
            <ac:picMk id="57" creationId="{2C5B9329-E71F-324F-B15F-42365E4EFFA8}"/>
          </ac:picMkLst>
        </pc:picChg>
      </pc:sldChg>
      <pc:sldChg chg="addSp delSp modSp add mod ord modNotesTx">
        <pc:chgData name="NGUYEN PHAM ANH THU" userId="baf72463-252b-4d5f-a6ca-5a6327a9888d" providerId="ADAL" clId="{AB3C9349-7349-4BB9-BD21-82DC73C2DD77}" dt="2022-06-24T04:06:56.843" v="4253"/>
        <pc:sldMkLst>
          <pc:docMk/>
          <pc:sldMk cId="9933102" sldId="318"/>
        </pc:sldMkLst>
        <pc:spChg chg="mod">
          <ac:chgData name="NGUYEN PHAM ANH THU" userId="baf72463-252b-4d5f-a6ca-5a6327a9888d" providerId="ADAL" clId="{AB3C9349-7349-4BB9-BD21-82DC73C2DD77}" dt="2022-06-24T03:15:48.159" v="3448" actId="1076"/>
          <ac:spMkLst>
            <pc:docMk/>
            <pc:sldMk cId="9933102" sldId="318"/>
            <ac:spMk id="11" creationId="{5481CE8B-299B-8611-0711-F86FCF4B367C}"/>
          </ac:spMkLst>
        </pc:spChg>
        <pc:picChg chg="del">
          <ac:chgData name="NGUYEN PHAM ANH THU" userId="baf72463-252b-4d5f-a6ca-5a6327a9888d" providerId="ADAL" clId="{AB3C9349-7349-4BB9-BD21-82DC73C2DD77}" dt="2022-06-24T03:13:34.235" v="3422" actId="478"/>
          <ac:picMkLst>
            <pc:docMk/>
            <pc:sldMk cId="9933102" sldId="318"/>
            <ac:picMk id="3" creationId="{C5137678-567C-557F-DDD3-8B9D1287D9C0}"/>
          </ac:picMkLst>
        </pc:picChg>
        <pc:picChg chg="add mod">
          <ac:chgData name="NGUYEN PHAM ANH THU" userId="baf72463-252b-4d5f-a6ca-5a6327a9888d" providerId="ADAL" clId="{AB3C9349-7349-4BB9-BD21-82DC73C2DD77}" dt="2022-06-24T03:15:46.073" v="3447" actId="1076"/>
          <ac:picMkLst>
            <pc:docMk/>
            <pc:sldMk cId="9933102" sldId="318"/>
            <ac:picMk id="8" creationId="{A6696E0C-459A-2B77-B47B-ADE5DB25337F}"/>
          </ac:picMkLst>
        </pc:picChg>
        <pc:picChg chg="add mod">
          <ac:chgData name="NGUYEN PHAM ANH THU" userId="baf72463-252b-4d5f-a6ca-5a6327a9888d" providerId="ADAL" clId="{AB3C9349-7349-4BB9-BD21-82DC73C2DD77}" dt="2022-06-24T03:15:51.519" v="3449" actId="1076"/>
          <ac:picMkLst>
            <pc:docMk/>
            <pc:sldMk cId="9933102" sldId="318"/>
            <ac:picMk id="9" creationId="{5A3824E3-08A9-5745-4E5F-7605EDD5B898}"/>
          </ac:picMkLst>
        </pc:picChg>
        <pc:picChg chg="del">
          <ac:chgData name="NGUYEN PHAM ANH THU" userId="baf72463-252b-4d5f-a6ca-5a6327a9888d" providerId="ADAL" clId="{AB3C9349-7349-4BB9-BD21-82DC73C2DD77}" dt="2022-06-24T03:13:23.322" v="3415" actId="478"/>
          <ac:picMkLst>
            <pc:docMk/>
            <pc:sldMk cId="9933102" sldId="318"/>
            <ac:picMk id="10" creationId="{17C2A33F-B77C-66F2-D0BA-7AA42E6749EE}"/>
          </ac:picMkLst>
        </pc:picChg>
        <pc:picChg chg="add mod">
          <ac:chgData name="NGUYEN PHAM ANH THU" userId="baf72463-252b-4d5f-a6ca-5a6327a9888d" providerId="ADAL" clId="{AB3C9349-7349-4BB9-BD21-82DC73C2DD77}" dt="2022-06-24T03:15:43.218" v="3446"/>
          <ac:picMkLst>
            <pc:docMk/>
            <pc:sldMk cId="9933102" sldId="318"/>
            <ac:picMk id="12" creationId="{A5C3250F-B77B-1033-8A4B-B50D40517EFD}"/>
          </ac:picMkLst>
        </pc:picChg>
        <pc:picChg chg="add mod">
          <ac:chgData name="NGUYEN PHAM ANH THU" userId="baf72463-252b-4d5f-a6ca-5a6327a9888d" providerId="ADAL" clId="{AB3C9349-7349-4BB9-BD21-82DC73C2DD77}" dt="2022-06-24T04:06:56.843" v="4253"/>
          <ac:picMkLst>
            <pc:docMk/>
            <pc:sldMk cId="9933102" sldId="318"/>
            <ac:picMk id="13" creationId="{C9851552-1E9D-63FD-81AA-357C1512BB32}"/>
          </ac:picMkLst>
        </pc:picChg>
        <pc:picChg chg="del">
          <ac:chgData name="NGUYEN PHAM ANH THU" userId="baf72463-252b-4d5f-a6ca-5a6327a9888d" providerId="ADAL" clId="{AB3C9349-7349-4BB9-BD21-82DC73C2DD77}" dt="2022-06-24T04:06:56.576" v="4252" actId="478"/>
          <ac:picMkLst>
            <pc:docMk/>
            <pc:sldMk cId="9933102" sldId="318"/>
            <ac:picMk id="57" creationId="{2C5B9329-E71F-324F-B15F-42365E4EFFA8}"/>
          </ac:picMkLst>
        </pc:picChg>
      </pc:sldChg>
      <pc:sldChg chg="addSp modSp add mod ord modAnim">
        <pc:chgData name="NGUYEN PHAM ANH THU" userId="baf72463-252b-4d5f-a6ca-5a6327a9888d" providerId="ADAL" clId="{AB3C9349-7349-4BB9-BD21-82DC73C2DD77}" dt="2022-06-24T04:08:11.751" v="4264"/>
        <pc:sldMkLst>
          <pc:docMk/>
          <pc:sldMk cId="4198523064" sldId="319"/>
        </pc:sldMkLst>
        <pc:spChg chg="mod">
          <ac:chgData name="NGUYEN PHAM ANH THU" userId="baf72463-252b-4d5f-a6ca-5a6327a9888d" providerId="ADAL" clId="{AB3C9349-7349-4BB9-BD21-82DC73C2DD77}" dt="2022-06-24T03:16:20.393" v="3493" actId="1076"/>
          <ac:spMkLst>
            <pc:docMk/>
            <pc:sldMk cId="4198523064" sldId="319"/>
            <ac:spMk id="11" creationId="{1BA6AAAB-E72A-6CFF-A91F-72B733A5309E}"/>
          </ac:spMkLst>
        </pc:spChg>
        <pc:spChg chg="mod">
          <ac:chgData name="NGUYEN PHAM ANH THU" userId="baf72463-252b-4d5f-a6ca-5a6327a9888d" providerId="ADAL" clId="{AB3C9349-7349-4BB9-BD21-82DC73C2DD77}" dt="2022-06-24T03:16:49.425" v="3500" actId="14100"/>
          <ac:spMkLst>
            <pc:docMk/>
            <pc:sldMk cId="4198523064" sldId="319"/>
            <ac:spMk id="12" creationId="{E700284B-D5C5-0680-B814-1EB55081E3EC}"/>
          </ac:spMkLst>
        </pc:spChg>
        <pc:picChg chg="add mod">
          <ac:chgData name="NGUYEN PHAM ANH THU" userId="baf72463-252b-4d5f-a6ca-5a6327a9888d" providerId="ADAL" clId="{AB3C9349-7349-4BB9-BD21-82DC73C2DD77}" dt="2022-06-24T04:03:38.970" v="4232"/>
          <ac:picMkLst>
            <pc:docMk/>
            <pc:sldMk cId="4198523064" sldId="319"/>
            <ac:picMk id="8" creationId="{F2C0F4E8-7322-A31B-280E-FA0D6379084A}"/>
          </ac:picMkLst>
        </pc:picChg>
      </pc:sldChg>
      <pc:sldChg chg="addSp delSp modSp add mod ord modAnim">
        <pc:chgData name="NGUYEN PHAM ANH THU" userId="baf72463-252b-4d5f-a6ca-5a6327a9888d" providerId="ADAL" clId="{AB3C9349-7349-4BB9-BD21-82DC73C2DD77}" dt="2022-06-24T04:08:32.635" v="4266"/>
        <pc:sldMkLst>
          <pc:docMk/>
          <pc:sldMk cId="3903284778" sldId="320"/>
        </pc:sldMkLst>
        <pc:spChg chg="mod">
          <ac:chgData name="NGUYEN PHAM ANH THU" userId="baf72463-252b-4d5f-a6ca-5a6327a9888d" providerId="ADAL" clId="{AB3C9349-7349-4BB9-BD21-82DC73C2DD77}" dt="2022-06-24T03:17:57.872" v="3516" actId="255"/>
          <ac:spMkLst>
            <pc:docMk/>
            <pc:sldMk cId="3903284778" sldId="320"/>
            <ac:spMk id="13" creationId="{545956D5-4DE6-00AC-5246-94B81CD19AD1}"/>
          </ac:spMkLst>
        </pc:spChg>
        <pc:picChg chg="del">
          <ac:chgData name="NGUYEN PHAM ANH THU" userId="baf72463-252b-4d5f-a6ca-5a6327a9888d" providerId="ADAL" clId="{AB3C9349-7349-4BB9-BD21-82DC73C2DD77}" dt="2022-06-24T03:17:35.962" v="3508" actId="478"/>
          <ac:picMkLst>
            <pc:docMk/>
            <pc:sldMk cId="3903284778" sldId="320"/>
            <ac:picMk id="9" creationId="{44897231-9D7C-08A1-AE55-A2C03B7F477F}"/>
          </ac:picMkLst>
        </pc:picChg>
        <pc:picChg chg="del">
          <ac:chgData name="NGUYEN PHAM ANH THU" userId="baf72463-252b-4d5f-a6ca-5a6327a9888d" providerId="ADAL" clId="{AB3C9349-7349-4BB9-BD21-82DC73C2DD77}" dt="2022-06-24T03:17:19.592" v="3504" actId="478"/>
          <ac:picMkLst>
            <pc:docMk/>
            <pc:sldMk cId="3903284778" sldId="320"/>
            <ac:picMk id="10" creationId="{016C304C-3130-4C91-7C65-CE0B0846D343}"/>
          </ac:picMkLst>
        </pc:picChg>
        <pc:picChg chg="add mod">
          <ac:chgData name="NGUYEN PHAM ANH THU" userId="baf72463-252b-4d5f-a6ca-5a6327a9888d" providerId="ADAL" clId="{AB3C9349-7349-4BB9-BD21-82DC73C2DD77}" dt="2022-06-24T03:17:28.471" v="3506" actId="1076"/>
          <ac:picMkLst>
            <pc:docMk/>
            <pc:sldMk cId="3903284778" sldId="320"/>
            <ac:picMk id="12" creationId="{A43F9022-54EB-5804-BB9A-842C955DC38E}"/>
          </ac:picMkLst>
        </pc:picChg>
        <pc:picChg chg="add mod">
          <ac:chgData name="NGUYEN PHAM ANH THU" userId="baf72463-252b-4d5f-a6ca-5a6327a9888d" providerId="ADAL" clId="{AB3C9349-7349-4BB9-BD21-82DC73C2DD77}" dt="2022-06-24T03:17:43.786" v="3512" actId="1076"/>
          <ac:picMkLst>
            <pc:docMk/>
            <pc:sldMk cId="3903284778" sldId="320"/>
            <ac:picMk id="14" creationId="{782B3E18-093A-70BF-F3CB-DE73A3F25374}"/>
          </ac:picMkLst>
        </pc:picChg>
      </pc:sldChg>
      <pc:sldChg chg="addSp delSp modSp add mod modAnim">
        <pc:chgData name="NGUYEN PHAM ANH THU" userId="baf72463-252b-4d5f-a6ca-5a6327a9888d" providerId="ADAL" clId="{AB3C9349-7349-4BB9-BD21-82DC73C2DD77}" dt="2022-06-24T04:08:39.118" v="4268"/>
        <pc:sldMkLst>
          <pc:docMk/>
          <pc:sldMk cId="3959684392" sldId="321"/>
        </pc:sldMkLst>
        <pc:spChg chg="mod">
          <ac:chgData name="NGUYEN PHAM ANH THU" userId="baf72463-252b-4d5f-a6ca-5a6327a9888d" providerId="ADAL" clId="{AB3C9349-7349-4BB9-BD21-82DC73C2DD77}" dt="2022-06-24T03:18:36.446" v="3529" actId="255"/>
          <ac:spMkLst>
            <pc:docMk/>
            <pc:sldMk cId="3959684392" sldId="321"/>
            <ac:spMk id="13" creationId="{545956D5-4DE6-00AC-5246-94B81CD19AD1}"/>
          </ac:spMkLst>
        </pc:spChg>
        <pc:picChg chg="add mod">
          <ac:chgData name="NGUYEN PHAM ANH THU" userId="baf72463-252b-4d5f-a6ca-5a6327a9888d" providerId="ADAL" clId="{AB3C9349-7349-4BB9-BD21-82DC73C2DD77}" dt="2022-06-24T03:18:17.823" v="3524" actId="1076"/>
          <ac:picMkLst>
            <pc:docMk/>
            <pc:sldMk cId="3959684392" sldId="321"/>
            <ac:picMk id="9" creationId="{5AC203CC-A1D2-74E4-8E69-A57B6828F39A}"/>
          </ac:picMkLst>
        </pc:picChg>
        <pc:picChg chg="del">
          <ac:chgData name="NGUYEN PHAM ANH THU" userId="baf72463-252b-4d5f-a6ca-5a6327a9888d" providerId="ADAL" clId="{AB3C9349-7349-4BB9-BD21-82DC73C2DD77}" dt="2022-06-24T03:18:09.898" v="3518" actId="478"/>
          <ac:picMkLst>
            <pc:docMk/>
            <pc:sldMk cId="3959684392" sldId="321"/>
            <ac:picMk id="14" creationId="{782B3E18-093A-70BF-F3CB-DE73A3F25374}"/>
          </ac:picMkLst>
        </pc:picChg>
      </pc:sldChg>
      <pc:sldChg chg="addSp delSp modSp add mod delAnim modAnim">
        <pc:chgData name="NGUYEN PHAM ANH THU" userId="baf72463-252b-4d5f-a6ca-5a6327a9888d" providerId="ADAL" clId="{AB3C9349-7349-4BB9-BD21-82DC73C2DD77}" dt="2022-06-24T03:54:01.438" v="4023"/>
        <pc:sldMkLst>
          <pc:docMk/>
          <pc:sldMk cId="71699250" sldId="322"/>
        </pc:sldMkLst>
        <pc:spChg chg="add mod">
          <ac:chgData name="NGUYEN PHAM ANH THU" userId="baf72463-252b-4d5f-a6ca-5a6327a9888d" providerId="ADAL" clId="{AB3C9349-7349-4BB9-BD21-82DC73C2DD77}" dt="2022-06-24T03:54:01.438" v="4023"/>
          <ac:spMkLst>
            <pc:docMk/>
            <pc:sldMk cId="71699250" sldId="322"/>
            <ac:spMk id="27" creationId="{86EBDD92-E7E4-2851-2CD5-C5D2979FB70C}"/>
          </ac:spMkLst>
        </pc:spChg>
        <pc:spChg chg="del mod">
          <ac:chgData name="NGUYEN PHAM ANH THU" userId="baf72463-252b-4d5f-a6ca-5a6327a9888d" providerId="ADAL" clId="{AB3C9349-7349-4BB9-BD21-82DC73C2DD77}" dt="2022-06-24T03:21:59.153" v="3605" actId="478"/>
          <ac:spMkLst>
            <pc:docMk/>
            <pc:sldMk cId="71699250" sldId="322"/>
            <ac:spMk id="135" creationId="{B06F0CF2-5924-4D81-9A09-876446901179}"/>
          </ac:spMkLst>
        </pc:spChg>
        <pc:spChg chg="mod">
          <ac:chgData name="NGUYEN PHAM ANH THU" userId="baf72463-252b-4d5f-a6ca-5a6327a9888d" providerId="ADAL" clId="{AB3C9349-7349-4BB9-BD21-82DC73C2DD77}" dt="2022-06-24T03:23:43.032" v="3653" actId="14838"/>
          <ac:spMkLst>
            <pc:docMk/>
            <pc:sldMk cId="71699250" sldId="322"/>
            <ac:spMk id="137" creationId="{EA368E21-218A-4A03-83BE-069CA1E4855A}"/>
          </ac:spMkLst>
        </pc:spChg>
        <pc:grpChg chg="del">
          <ac:chgData name="NGUYEN PHAM ANH THU" userId="baf72463-252b-4d5f-a6ca-5a6327a9888d" providerId="ADAL" clId="{AB3C9349-7349-4BB9-BD21-82DC73C2DD77}" dt="2022-06-24T03:21:29.298" v="3596" actId="478"/>
          <ac:grpSpMkLst>
            <pc:docMk/>
            <pc:sldMk cId="71699250" sldId="322"/>
            <ac:grpSpMk id="134" creationId="{16ED5C5B-A488-4106-A4AA-807F65667F7D}"/>
          </ac:grpSpMkLst>
        </pc:grpChg>
        <pc:grpChg chg="del">
          <ac:chgData name="NGUYEN PHAM ANH THU" userId="baf72463-252b-4d5f-a6ca-5a6327a9888d" providerId="ADAL" clId="{AB3C9349-7349-4BB9-BD21-82DC73C2DD77}" dt="2022-06-24T03:21:28.115" v="3595" actId="478"/>
          <ac:grpSpMkLst>
            <pc:docMk/>
            <pc:sldMk cId="71699250" sldId="322"/>
            <ac:grpSpMk id="138" creationId="{2B6E9E62-9A5E-442F-AD61-4236449EC127}"/>
          </ac:grpSpMkLst>
        </pc:grpChg>
        <pc:picChg chg="mod">
          <ac:chgData name="NGUYEN PHAM ANH THU" userId="baf72463-252b-4d5f-a6ca-5a6327a9888d" providerId="ADAL" clId="{AB3C9349-7349-4BB9-BD21-82DC73C2DD77}" dt="2022-06-24T03:22:23.652" v="3646" actId="1076"/>
          <ac:picMkLst>
            <pc:docMk/>
            <pc:sldMk cId="71699250" sldId="322"/>
            <ac:picMk id="7" creationId="{A54C9A4A-F6FF-4942-B1C2-8F37CAE35B1B}"/>
          </ac:picMkLst>
        </pc:picChg>
        <pc:picChg chg="mod">
          <ac:chgData name="NGUYEN PHAM ANH THU" userId="baf72463-252b-4d5f-a6ca-5a6327a9888d" providerId="ADAL" clId="{AB3C9349-7349-4BB9-BD21-82DC73C2DD77}" dt="2022-06-24T03:21:51.168" v="3603" actId="1076"/>
          <ac:picMkLst>
            <pc:docMk/>
            <pc:sldMk cId="71699250" sldId="322"/>
            <ac:picMk id="122" creationId="{256E9308-FCBF-447D-9031-C2E66ADB2B39}"/>
          </ac:picMkLst>
        </pc:picChg>
        <pc:picChg chg="del">
          <ac:chgData name="NGUYEN PHAM ANH THU" userId="baf72463-252b-4d5f-a6ca-5a6327a9888d" providerId="ADAL" clId="{AB3C9349-7349-4BB9-BD21-82DC73C2DD77}" dt="2022-06-24T03:21:44.450" v="3600" actId="478"/>
          <ac:picMkLst>
            <pc:docMk/>
            <pc:sldMk cId="71699250" sldId="322"/>
            <ac:picMk id="145" creationId="{DBF8B55D-260B-4E9C-9FD9-46CAFE6B59BC}"/>
          </ac:picMkLst>
        </pc:picChg>
      </pc:sldChg>
      <pc:sldChg chg="addSp delSp modSp add mod modTransition modAnim">
        <pc:chgData name="NGUYEN PHAM ANH THU" userId="baf72463-252b-4d5f-a6ca-5a6327a9888d" providerId="ADAL" clId="{AB3C9349-7349-4BB9-BD21-82DC73C2DD77}" dt="2022-06-24T04:05:57.226" v="4247"/>
        <pc:sldMkLst>
          <pc:docMk/>
          <pc:sldMk cId="3899069831" sldId="323"/>
        </pc:sldMkLst>
        <pc:spChg chg="mod">
          <ac:chgData name="NGUYEN PHAM ANH THU" userId="baf72463-252b-4d5f-a6ca-5a6327a9888d" providerId="ADAL" clId="{AB3C9349-7349-4BB9-BD21-82DC73C2DD77}" dt="2022-06-24T03:31:09.065" v="3669" actId="2085"/>
          <ac:spMkLst>
            <pc:docMk/>
            <pc:sldMk cId="3899069831" sldId="323"/>
            <ac:spMk id="12" creationId="{43791BC3-F126-C8F2-1814-6904018F994D}"/>
          </ac:spMkLst>
        </pc:spChg>
        <pc:spChg chg="add mod">
          <ac:chgData name="NGUYEN PHAM ANH THU" userId="baf72463-252b-4d5f-a6ca-5a6327a9888d" providerId="ADAL" clId="{AB3C9349-7349-4BB9-BD21-82DC73C2DD77}" dt="2022-06-24T03:31:00.755" v="3668" actId="208"/>
          <ac:spMkLst>
            <pc:docMk/>
            <pc:sldMk cId="3899069831" sldId="323"/>
            <ac:spMk id="14" creationId="{EA36799C-6A82-54D8-2638-11F755B8C9CF}"/>
          </ac:spMkLst>
        </pc:spChg>
        <pc:spChg chg="del">
          <ac:chgData name="NGUYEN PHAM ANH THU" userId="baf72463-252b-4d5f-a6ca-5a6327a9888d" providerId="ADAL" clId="{AB3C9349-7349-4BB9-BD21-82DC73C2DD77}" dt="2022-06-24T03:30:53.664" v="3666" actId="478"/>
          <ac:spMkLst>
            <pc:docMk/>
            <pc:sldMk cId="3899069831" sldId="323"/>
            <ac:spMk id="137" creationId="{EA368E21-218A-4A03-83BE-069CA1E4855A}"/>
          </ac:spMkLst>
        </pc:spChg>
        <pc:grpChg chg="add mod">
          <ac:chgData name="NGUYEN PHAM ANH THU" userId="baf72463-252b-4d5f-a6ca-5a6327a9888d" providerId="ADAL" clId="{AB3C9349-7349-4BB9-BD21-82DC73C2DD77}" dt="2022-06-24T03:30:51.730" v="3665" actId="1076"/>
          <ac:grpSpMkLst>
            <pc:docMk/>
            <pc:sldMk cId="3899069831" sldId="323"/>
            <ac:grpSpMk id="11" creationId="{E313316C-4241-B4D9-588E-1F1D23748BE6}"/>
          </ac:grpSpMkLst>
        </pc:grpChg>
        <pc:picChg chg="mod">
          <ac:chgData name="NGUYEN PHAM ANH THU" userId="baf72463-252b-4d5f-a6ca-5a6327a9888d" providerId="ADAL" clId="{AB3C9349-7349-4BB9-BD21-82DC73C2DD77}" dt="2022-06-24T03:31:09.065" v="3669" actId="2085"/>
          <ac:picMkLst>
            <pc:docMk/>
            <pc:sldMk cId="3899069831" sldId="323"/>
            <ac:picMk id="13" creationId="{69794470-4B37-6AA8-7B10-703B52EFD279}"/>
          </ac:picMkLst>
        </pc:picChg>
        <pc:picChg chg="mod">
          <ac:chgData name="NGUYEN PHAM ANH THU" userId="baf72463-252b-4d5f-a6ca-5a6327a9888d" providerId="ADAL" clId="{AB3C9349-7349-4BB9-BD21-82DC73C2DD77}" dt="2022-06-24T03:30:41.608" v="3661" actId="1076"/>
          <ac:picMkLst>
            <pc:docMk/>
            <pc:sldMk cId="3899069831" sldId="323"/>
            <ac:picMk id="122" creationId="{256E9308-FCBF-447D-9031-C2E66ADB2B39}"/>
          </ac:picMkLst>
        </pc:picChg>
      </pc:sldChg>
      <pc:sldChg chg="addSp delSp modSp add mod modTransition delAnim modAnim">
        <pc:chgData name="NGUYEN PHAM ANH THU" userId="baf72463-252b-4d5f-a6ca-5a6327a9888d" providerId="ADAL" clId="{AB3C9349-7349-4BB9-BD21-82DC73C2DD77}" dt="2022-06-24T04:05:57.226" v="4247"/>
        <pc:sldMkLst>
          <pc:docMk/>
          <pc:sldMk cId="2113996934" sldId="324"/>
        </pc:sldMkLst>
        <pc:spChg chg="del">
          <ac:chgData name="NGUYEN PHAM ANH THU" userId="baf72463-252b-4d5f-a6ca-5a6327a9888d" providerId="ADAL" clId="{AB3C9349-7349-4BB9-BD21-82DC73C2DD77}" dt="2022-06-24T03:31:27.079" v="3672" actId="478"/>
          <ac:spMkLst>
            <pc:docMk/>
            <pc:sldMk cId="2113996934" sldId="324"/>
            <ac:spMk id="14" creationId="{EA36799C-6A82-54D8-2638-11F755B8C9CF}"/>
          </ac:spMkLst>
        </pc:spChg>
        <pc:spChg chg="add mod">
          <ac:chgData name="NGUYEN PHAM ANH THU" userId="baf72463-252b-4d5f-a6ca-5a6327a9888d" providerId="ADAL" clId="{AB3C9349-7349-4BB9-BD21-82DC73C2DD77}" dt="2022-06-24T03:33:21.535" v="3716" actId="1076"/>
          <ac:spMkLst>
            <pc:docMk/>
            <pc:sldMk cId="2113996934" sldId="324"/>
            <ac:spMk id="15" creationId="{FC9CB44B-216F-5F1C-DC51-1E0B41225C0C}"/>
          </ac:spMkLst>
        </pc:spChg>
        <pc:spChg chg="add mod">
          <ac:chgData name="NGUYEN PHAM ANH THU" userId="baf72463-252b-4d5f-a6ca-5a6327a9888d" providerId="ADAL" clId="{AB3C9349-7349-4BB9-BD21-82DC73C2DD77}" dt="2022-06-24T03:33:18.671" v="3715" actId="1076"/>
          <ac:spMkLst>
            <pc:docMk/>
            <pc:sldMk cId="2113996934" sldId="324"/>
            <ac:spMk id="16" creationId="{008AF084-4877-9BF3-B81E-314A9172DFFE}"/>
          </ac:spMkLst>
        </pc:spChg>
        <pc:grpChg chg="del">
          <ac:chgData name="NGUYEN PHAM ANH THU" userId="baf72463-252b-4d5f-a6ca-5a6327a9888d" providerId="ADAL" clId="{AB3C9349-7349-4BB9-BD21-82DC73C2DD77}" dt="2022-06-24T03:31:24.369" v="3671" actId="478"/>
          <ac:grpSpMkLst>
            <pc:docMk/>
            <pc:sldMk cId="2113996934" sldId="324"/>
            <ac:grpSpMk id="11" creationId="{E313316C-4241-B4D9-588E-1F1D23748BE6}"/>
          </ac:grpSpMkLst>
        </pc:grpChg>
        <pc:picChg chg="mod">
          <ac:chgData name="NGUYEN PHAM ANH THU" userId="baf72463-252b-4d5f-a6ca-5a6327a9888d" providerId="ADAL" clId="{AB3C9349-7349-4BB9-BD21-82DC73C2DD77}" dt="2022-06-24T03:32:51.136" v="3710" actId="1076"/>
          <ac:picMkLst>
            <pc:docMk/>
            <pc:sldMk cId="2113996934" sldId="324"/>
            <ac:picMk id="122" creationId="{256E9308-FCBF-447D-9031-C2E66ADB2B39}"/>
          </ac:picMkLst>
        </pc:picChg>
      </pc:sldChg>
      <pc:sldChg chg="addSp delSp modSp add mod modTransition addAnim delAnim modAnim">
        <pc:chgData name="NGUYEN PHAM ANH THU" userId="baf72463-252b-4d5f-a6ca-5a6327a9888d" providerId="ADAL" clId="{AB3C9349-7349-4BB9-BD21-82DC73C2DD77}" dt="2022-06-24T04:05:57.226" v="4247"/>
        <pc:sldMkLst>
          <pc:docMk/>
          <pc:sldMk cId="2701877814" sldId="325"/>
        </pc:sldMkLst>
        <pc:spChg chg="del mod topLvl">
          <ac:chgData name="NGUYEN PHAM ANH THU" userId="baf72463-252b-4d5f-a6ca-5a6327a9888d" providerId="ADAL" clId="{AB3C9349-7349-4BB9-BD21-82DC73C2DD77}" dt="2022-06-24T03:35:26.912" v="3738" actId="478"/>
          <ac:spMkLst>
            <pc:docMk/>
            <pc:sldMk cId="2701877814" sldId="325"/>
            <ac:spMk id="13" creationId="{E43917A2-1371-4CB3-2340-B5A0037A2CDF}"/>
          </ac:spMkLst>
        </pc:spChg>
        <pc:spChg chg="del">
          <ac:chgData name="NGUYEN PHAM ANH THU" userId="baf72463-252b-4d5f-a6ca-5a6327a9888d" providerId="ADAL" clId="{AB3C9349-7349-4BB9-BD21-82DC73C2DD77}" dt="2022-06-24T03:34:28.398" v="3721" actId="478"/>
          <ac:spMkLst>
            <pc:docMk/>
            <pc:sldMk cId="2701877814" sldId="325"/>
            <ac:spMk id="15" creationId="{FC9CB44B-216F-5F1C-DC51-1E0B41225C0C}"/>
          </ac:spMkLst>
        </pc:spChg>
        <pc:spChg chg="del">
          <ac:chgData name="NGUYEN PHAM ANH THU" userId="baf72463-252b-4d5f-a6ca-5a6327a9888d" providerId="ADAL" clId="{AB3C9349-7349-4BB9-BD21-82DC73C2DD77}" dt="2022-06-24T03:34:23.933" v="3718" actId="478"/>
          <ac:spMkLst>
            <pc:docMk/>
            <pc:sldMk cId="2701877814" sldId="325"/>
            <ac:spMk id="16" creationId="{008AF084-4877-9BF3-B81E-314A9172DFFE}"/>
          </ac:spMkLst>
        </pc:spChg>
        <pc:spChg chg="del mod topLvl">
          <ac:chgData name="NGUYEN PHAM ANH THU" userId="baf72463-252b-4d5f-a6ca-5a6327a9888d" providerId="ADAL" clId="{AB3C9349-7349-4BB9-BD21-82DC73C2DD77}" dt="2022-06-24T03:35:28.755" v="3739" actId="478"/>
          <ac:spMkLst>
            <pc:docMk/>
            <pc:sldMk cId="2701877814" sldId="325"/>
            <ac:spMk id="17" creationId="{817740C5-8766-0924-59C0-AFE074371343}"/>
          </ac:spMkLst>
        </pc:spChg>
        <pc:spChg chg="mod topLvl">
          <ac:chgData name="NGUYEN PHAM ANH THU" userId="baf72463-252b-4d5f-a6ca-5a6327a9888d" providerId="ADAL" clId="{AB3C9349-7349-4BB9-BD21-82DC73C2DD77}" dt="2022-06-24T03:36:44.722" v="3763" actId="1076"/>
          <ac:spMkLst>
            <pc:docMk/>
            <pc:sldMk cId="2701877814" sldId="325"/>
            <ac:spMk id="18" creationId="{BFF1FC2F-310E-DD90-A5AB-74BF4BE0C1D3}"/>
          </ac:spMkLst>
        </pc:spChg>
        <pc:spChg chg="del mod topLvl">
          <ac:chgData name="NGUYEN PHAM ANH THU" userId="baf72463-252b-4d5f-a6ca-5a6327a9888d" providerId="ADAL" clId="{AB3C9349-7349-4BB9-BD21-82DC73C2DD77}" dt="2022-06-24T03:35:23.032" v="3736" actId="478"/>
          <ac:spMkLst>
            <pc:docMk/>
            <pc:sldMk cId="2701877814" sldId="325"/>
            <ac:spMk id="20" creationId="{26784E24-E586-8349-4FCC-740C9A85BD11}"/>
          </ac:spMkLst>
        </pc:spChg>
        <pc:spChg chg="del mod topLvl">
          <ac:chgData name="NGUYEN PHAM ANH THU" userId="baf72463-252b-4d5f-a6ca-5a6327a9888d" providerId="ADAL" clId="{AB3C9349-7349-4BB9-BD21-82DC73C2DD77}" dt="2022-06-24T03:35:24.968" v="3737" actId="478"/>
          <ac:spMkLst>
            <pc:docMk/>
            <pc:sldMk cId="2701877814" sldId="325"/>
            <ac:spMk id="22" creationId="{451A8F6B-E4A7-85DB-6808-502A8994644B}"/>
          </ac:spMkLst>
        </pc:spChg>
        <pc:spChg chg="mod topLvl">
          <ac:chgData name="NGUYEN PHAM ANH THU" userId="baf72463-252b-4d5f-a6ca-5a6327a9888d" providerId="ADAL" clId="{AB3C9349-7349-4BB9-BD21-82DC73C2DD77}" dt="2022-06-24T03:36:28.456" v="3759" actId="123"/>
          <ac:spMkLst>
            <pc:docMk/>
            <pc:sldMk cId="2701877814" sldId="325"/>
            <ac:spMk id="23" creationId="{3CCF9A1A-25DE-E9CA-3007-F9557684008C}"/>
          </ac:spMkLst>
        </pc:spChg>
        <pc:spChg chg="del mod topLvl">
          <ac:chgData name="NGUYEN PHAM ANH THU" userId="baf72463-252b-4d5f-a6ca-5a6327a9888d" providerId="ADAL" clId="{AB3C9349-7349-4BB9-BD21-82DC73C2DD77}" dt="2022-06-24T03:35:16.743" v="3732" actId="478"/>
          <ac:spMkLst>
            <pc:docMk/>
            <pc:sldMk cId="2701877814" sldId="325"/>
            <ac:spMk id="25" creationId="{A64CF520-7F12-5A16-05C6-E2F95ED96166}"/>
          </ac:spMkLst>
        </pc:spChg>
        <pc:spChg chg="del mod topLvl">
          <ac:chgData name="NGUYEN PHAM ANH THU" userId="baf72463-252b-4d5f-a6ca-5a6327a9888d" providerId="ADAL" clId="{AB3C9349-7349-4BB9-BD21-82DC73C2DD77}" dt="2022-06-24T03:35:20.424" v="3735" actId="478"/>
          <ac:spMkLst>
            <pc:docMk/>
            <pc:sldMk cId="2701877814" sldId="325"/>
            <ac:spMk id="27" creationId="{C1BD42C8-0D92-39F8-FD0D-0BACD506040F}"/>
          </ac:spMkLst>
        </pc:spChg>
        <pc:spChg chg="mod topLvl">
          <ac:chgData name="NGUYEN PHAM ANH THU" userId="baf72463-252b-4d5f-a6ca-5a6327a9888d" providerId="ADAL" clId="{AB3C9349-7349-4BB9-BD21-82DC73C2DD77}" dt="2022-06-24T03:36:28.456" v="3759" actId="123"/>
          <ac:spMkLst>
            <pc:docMk/>
            <pc:sldMk cId="2701877814" sldId="325"/>
            <ac:spMk id="28" creationId="{51AFEFF4-C9C1-D2B7-3AEA-54C3C83FAB41}"/>
          </ac:spMkLst>
        </pc:spChg>
        <pc:spChg chg="del mod topLvl">
          <ac:chgData name="NGUYEN PHAM ANH THU" userId="baf72463-252b-4d5f-a6ca-5a6327a9888d" providerId="ADAL" clId="{AB3C9349-7349-4BB9-BD21-82DC73C2DD77}" dt="2022-06-24T03:35:12.999" v="3731" actId="478"/>
          <ac:spMkLst>
            <pc:docMk/>
            <pc:sldMk cId="2701877814" sldId="325"/>
            <ac:spMk id="30" creationId="{E33D368C-A6AD-F039-8D93-9394F7845CFD}"/>
          </ac:spMkLst>
        </pc:spChg>
        <pc:spChg chg="del mod topLvl">
          <ac:chgData name="NGUYEN PHAM ANH THU" userId="baf72463-252b-4d5f-a6ca-5a6327a9888d" providerId="ADAL" clId="{AB3C9349-7349-4BB9-BD21-82DC73C2DD77}" dt="2022-06-24T03:35:11.844" v="3730" actId="478"/>
          <ac:spMkLst>
            <pc:docMk/>
            <pc:sldMk cId="2701877814" sldId="325"/>
            <ac:spMk id="32" creationId="{94872367-2E6B-F7D4-E9B7-687D26F4D0CE}"/>
          </ac:spMkLst>
        </pc:spChg>
        <pc:spChg chg="mod topLvl">
          <ac:chgData name="NGUYEN PHAM ANH THU" userId="baf72463-252b-4d5f-a6ca-5a6327a9888d" providerId="ADAL" clId="{AB3C9349-7349-4BB9-BD21-82DC73C2DD77}" dt="2022-06-24T03:36:28.456" v="3759" actId="123"/>
          <ac:spMkLst>
            <pc:docMk/>
            <pc:sldMk cId="2701877814" sldId="325"/>
            <ac:spMk id="33" creationId="{CCCC0900-7BCA-7299-1944-7425C6F816B9}"/>
          </ac:spMkLst>
        </pc:spChg>
        <pc:grpChg chg="add del mod">
          <ac:chgData name="NGUYEN PHAM ANH THU" userId="baf72463-252b-4d5f-a6ca-5a6327a9888d" providerId="ADAL" clId="{AB3C9349-7349-4BB9-BD21-82DC73C2DD77}" dt="2022-06-24T03:35:26.912" v="3738" actId="478"/>
          <ac:grpSpMkLst>
            <pc:docMk/>
            <pc:sldMk cId="2701877814" sldId="325"/>
            <ac:grpSpMk id="12" creationId="{47B15BB6-9811-608B-60A2-09E5DC72A474}"/>
          </ac:grpSpMkLst>
        </pc:grpChg>
        <pc:grpChg chg="del mod topLvl">
          <ac:chgData name="NGUYEN PHAM ANH THU" userId="baf72463-252b-4d5f-a6ca-5a6327a9888d" providerId="ADAL" clId="{AB3C9349-7349-4BB9-BD21-82DC73C2DD77}" dt="2022-06-24T03:35:28.755" v="3739" actId="478"/>
          <ac:grpSpMkLst>
            <pc:docMk/>
            <pc:sldMk cId="2701877814" sldId="325"/>
            <ac:grpSpMk id="14" creationId="{7D86C6C1-0B93-02EF-83F1-1E3FB50BA5A3}"/>
          </ac:grpSpMkLst>
        </pc:grpChg>
        <pc:grpChg chg="add del mod">
          <ac:chgData name="NGUYEN PHAM ANH THU" userId="baf72463-252b-4d5f-a6ca-5a6327a9888d" providerId="ADAL" clId="{AB3C9349-7349-4BB9-BD21-82DC73C2DD77}" dt="2022-06-24T03:35:23.032" v="3736" actId="478"/>
          <ac:grpSpMkLst>
            <pc:docMk/>
            <pc:sldMk cId="2701877814" sldId="325"/>
            <ac:grpSpMk id="19" creationId="{A80B4FAD-E263-F810-CF90-6F52C3DBF54F}"/>
          </ac:grpSpMkLst>
        </pc:grpChg>
        <pc:grpChg chg="del mod topLvl">
          <ac:chgData name="NGUYEN PHAM ANH THU" userId="baf72463-252b-4d5f-a6ca-5a6327a9888d" providerId="ADAL" clId="{AB3C9349-7349-4BB9-BD21-82DC73C2DD77}" dt="2022-06-24T03:35:24.968" v="3737" actId="478"/>
          <ac:grpSpMkLst>
            <pc:docMk/>
            <pc:sldMk cId="2701877814" sldId="325"/>
            <ac:grpSpMk id="21" creationId="{4270470E-CD41-2570-3D00-DA2862B6AE8E}"/>
          </ac:grpSpMkLst>
        </pc:grpChg>
        <pc:grpChg chg="add del mod">
          <ac:chgData name="NGUYEN PHAM ANH THU" userId="baf72463-252b-4d5f-a6ca-5a6327a9888d" providerId="ADAL" clId="{AB3C9349-7349-4BB9-BD21-82DC73C2DD77}" dt="2022-06-24T03:35:16.743" v="3732" actId="478"/>
          <ac:grpSpMkLst>
            <pc:docMk/>
            <pc:sldMk cId="2701877814" sldId="325"/>
            <ac:grpSpMk id="24" creationId="{059E174B-0D4B-E850-AC93-EBC94EC6D457}"/>
          </ac:grpSpMkLst>
        </pc:grpChg>
        <pc:grpChg chg="add del mod topLvl">
          <ac:chgData name="NGUYEN PHAM ANH THU" userId="baf72463-252b-4d5f-a6ca-5a6327a9888d" providerId="ADAL" clId="{AB3C9349-7349-4BB9-BD21-82DC73C2DD77}" dt="2022-06-24T03:35:20.424" v="3735" actId="478"/>
          <ac:grpSpMkLst>
            <pc:docMk/>
            <pc:sldMk cId="2701877814" sldId="325"/>
            <ac:grpSpMk id="26" creationId="{E3FD07AC-C580-25C5-7532-B56E2FE464C7}"/>
          </ac:grpSpMkLst>
        </pc:grpChg>
        <pc:grpChg chg="add del mod">
          <ac:chgData name="NGUYEN PHAM ANH THU" userId="baf72463-252b-4d5f-a6ca-5a6327a9888d" providerId="ADAL" clId="{AB3C9349-7349-4BB9-BD21-82DC73C2DD77}" dt="2022-06-24T03:35:02.895" v="3726" actId="165"/>
          <ac:grpSpMkLst>
            <pc:docMk/>
            <pc:sldMk cId="2701877814" sldId="325"/>
            <ac:grpSpMk id="29" creationId="{639DBB91-3A7A-45A2-A5C6-4E45A7677157}"/>
          </ac:grpSpMkLst>
        </pc:grpChg>
        <pc:grpChg chg="add del mod topLvl">
          <ac:chgData name="NGUYEN PHAM ANH THU" userId="baf72463-252b-4d5f-a6ca-5a6327a9888d" providerId="ADAL" clId="{AB3C9349-7349-4BB9-BD21-82DC73C2DD77}" dt="2022-06-24T03:35:10.292" v="3729" actId="165"/>
          <ac:grpSpMkLst>
            <pc:docMk/>
            <pc:sldMk cId="2701877814" sldId="325"/>
            <ac:grpSpMk id="31" creationId="{57098B99-EA4B-E85C-6810-8172723B479C}"/>
          </ac:grpSpMkLst>
        </pc:grpChg>
        <pc:picChg chg="add del">
          <ac:chgData name="NGUYEN PHAM ANH THU" userId="baf72463-252b-4d5f-a6ca-5a6327a9888d" providerId="ADAL" clId="{AB3C9349-7349-4BB9-BD21-82DC73C2DD77}" dt="2022-06-24T03:34:26.587" v="3720" actId="478"/>
          <ac:picMkLst>
            <pc:docMk/>
            <pc:sldMk cId="2701877814" sldId="325"/>
            <ac:picMk id="7" creationId="{A54C9A4A-F6FF-4942-B1C2-8F37CAE35B1B}"/>
          </ac:picMkLst>
        </pc:picChg>
        <pc:picChg chg="mod">
          <ac:chgData name="NGUYEN PHAM ANH THU" userId="baf72463-252b-4d5f-a6ca-5a6327a9888d" providerId="ADAL" clId="{AB3C9349-7349-4BB9-BD21-82DC73C2DD77}" dt="2022-06-24T03:34:31.263" v="3722" actId="1076"/>
          <ac:picMkLst>
            <pc:docMk/>
            <pc:sldMk cId="2701877814" sldId="325"/>
            <ac:picMk id="122" creationId="{256E9308-FCBF-447D-9031-C2E66ADB2B39}"/>
          </ac:picMkLst>
        </pc:picChg>
      </pc:sldChg>
      <pc:sldChg chg="modSp add mod ord">
        <pc:chgData name="NGUYEN PHAM ANH THU" userId="baf72463-252b-4d5f-a6ca-5a6327a9888d" providerId="ADAL" clId="{AB3C9349-7349-4BB9-BD21-82DC73C2DD77}" dt="2022-06-24T03:38:38.579" v="3783" actId="404"/>
        <pc:sldMkLst>
          <pc:docMk/>
          <pc:sldMk cId="692306731" sldId="326"/>
        </pc:sldMkLst>
        <pc:spChg chg="mod">
          <ac:chgData name="NGUYEN PHAM ANH THU" userId="baf72463-252b-4d5f-a6ca-5a6327a9888d" providerId="ADAL" clId="{AB3C9349-7349-4BB9-BD21-82DC73C2DD77}" dt="2022-06-24T03:38:16.874" v="3778" actId="14100"/>
          <ac:spMkLst>
            <pc:docMk/>
            <pc:sldMk cId="692306731" sldId="326"/>
            <ac:spMk id="8" creationId="{20B20D53-E741-A30F-6D3A-A50907A623C6}"/>
          </ac:spMkLst>
        </pc:spChg>
        <pc:spChg chg="mod">
          <ac:chgData name="NGUYEN PHAM ANH THU" userId="baf72463-252b-4d5f-a6ca-5a6327a9888d" providerId="ADAL" clId="{AB3C9349-7349-4BB9-BD21-82DC73C2DD77}" dt="2022-06-24T03:38:38.579" v="3783" actId="404"/>
          <ac:spMkLst>
            <pc:docMk/>
            <pc:sldMk cId="692306731" sldId="326"/>
            <ac:spMk id="13" creationId="{545956D5-4DE6-00AC-5246-94B81CD19AD1}"/>
          </ac:spMkLst>
        </pc:spChg>
      </pc:sldChg>
      <pc:sldChg chg="addSp delSp modSp add del mod ord modAnim">
        <pc:chgData name="NGUYEN PHAM ANH THU" userId="baf72463-252b-4d5f-a6ca-5a6327a9888d" providerId="ADAL" clId="{AB3C9349-7349-4BB9-BD21-82DC73C2DD77}" dt="2022-06-24T03:50:34.801" v="3878" actId="478"/>
        <pc:sldMkLst>
          <pc:docMk/>
          <pc:sldMk cId="2440855034" sldId="327"/>
        </pc:sldMkLst>
        <pc:spChg chg="mod">
          <ac:chgData name="NGUYEN PHAM ANH THU" userId="baf72463-252b-4d5f-a6ca-5a6327a9888d" providerId="ADAL" clId="{AB3C9349-7349-4BB9-BD21-82DC73C2DD77}" dt="2022-06-24T03:39:56.777" v="3874" actId="404"/>
          <ac:spMkLst>
            <pc:docMk/>
            <pc:sldMk cId="2440855034" sldId="327"/>
            <ac:spMk id="6" creationId="{61D883EE-8502-E977-5F7E-1756F6321401}"/>
          </ac:spMkLst>
        </pc:spChg>
        <pc:spChg chg="add del mod">
          <ac:chgData name="NGUYEN PHAM ANH THU" userId="baf72463-252b-4d5f-a6ca-5a6327a9888d" providerId="ADAL" clId="{AB3C9349-7349-4BB9-BD21-82DC73C2DD77}" dt="2022-06-24T03:50:34.801" v="3878" actId="478"/>
          <ac:spMkLst>
            <pc:docMk/>
            <pc:sldMk cId="2440855034" sldId="327"/>
            <ac:spMk id="8" creationId="{85D7D188-5E7F-220A-11B6-B2D3E62A19F8}"/>
          </ac:spMkLst>
        </pc:spChg>
      </pc:sldChg>
      <pc:sldMasterChg chg="add addSldLayout">
        <pc:chgData name="NGUYEN PHAM ANH THU" userId="baf72463-252b-4d5f-a6ca-5a6327a9888d" providerId="ADAL" clId="{AB3C9349-7349-4BB9-BD21-82DC73C2DD77}" dt="2022-06-24T03:21:21.392" v="3593" actId="27028"/>
        <pc:sldMasterMkLst>
          <pc:docMk/>
          <pc:sldMasterMk cId="2681218309" sldId="2147483648"/>
        </pc:sldMasterMkLst>
        <pc:sldLayoutChg chg="add">
          <pc:chgData name="NGUYEN PHAM ANH THU" userId="baf72463-252b-4d5f-a6ca-5a6327a9888d" providerId="ADAL" clId="{AB3C9349-7349-4BB9-BD21-82DC73C2DD77}" dt="2022-06-24T03:21:21.392" v="3593" actId="27028"/>
          <pc:sldLayoutMkLst>
            <pc:docMk/>
            <pc:sldMasterMk cId="2681218309" sldId="2147483648"/>
            <pc:sldLayoutMk cId="715686384" sldId="2147483655"/>
          </pc:sldLayoutMkLst>
        </pc:sldLayoutChg>
      </pc:sldMasterChg>
      <pc:sldMasterChg chg="add addSldLayout">
        <pc:chgData name="NGUYEN PHAM ANH THU" userId="baf72463-252b-4d5f-a6ca-5a6327a9888d" providerId="ADAL" clId="{AB3C9349-7349-4BB9-BD21-82DC73C2DD77}" dt="2022-06-24T03:07:43.158" v="3182" actId="27028"/>
        <pc:sldMasterMkLst>
          <pc:docMk/>
          <pc:sldMasterMk cId="4077924857" sldId="2147483664"/>
        </pc:sldMasterMkLst>
        <pc:sldLayoutChg chg="add">
          <pc:chgData name="NGUYEN PHAM ANH THU" userId="baf72463-252b-4d5f-a6ca-5a6327a9888d" providerId="ADAL" clId="{AB3C9349-7349-4BB9-BD21-82DC73C2DD77}" dt="2022-06-24T03:07:43.158" v="3182" actId="27028"/>
          <pc:sldLayoutMkLst>
            <pc:docMk/>
            <pc:sldMasterMk cId="4077924857" sldId="2147483664"/>
            <pc:sldLayoutMk cId="2484715571" sldId="2147483650"/>
          </pc:sldLayoutMkLst>
        </pc:sldLayoutChg>
      </pc:sldMasterChg>
      <pc:sldMasterChg chg="replId modSldLayout">
        <pc:chgData name="NGUYEN PHAM ANH THU" userId="baf72463-252b-4d5f-a6ca-5a6327a9888d" providerId="ADAL" clId="{AB3C9349-7349-4BB9-BD21-82DC73C2DD77}" dt="2022-06-24T03:21:21.392" v="3593" actId="27028"/>
        <pc:sldMasterMkLst>
          <pc:docMk/>
          <pc:sldMasterMk cId="3927863987" sldId="2147483666"/>
        </pc:sldMasterMkLst>
        <pc:sldLayoutChg chg="replId">
          <pc:chgData name="NGUYEN PHAM ANH THU" userId="baf72463-252b-4d5f-a6ca-5a6327a9888d" providerId="ADAL" clId="{AB3C9349-7349-4BB9-BD21-82DC73C2DD77}" dt="2022-06-24T03:07:43.158" v="3182" actId="27028"/>
          <pc:sldLayoutMkLst>
            <pc:docMk/>
            <pc:sldMasterMk cId="3927863987" sldId="2147483666"/>
            <pc:sldLayoutMk cId="379247145" sldId="2147483665"/>
          </pc:sldLayoutMkLst>
        </pc:sldLayoutChg>
        <pc:sldLayoutChg chg="replId">
          <pc:chgData name="NGUYEN PHAM ANH THU" userId="baf72463-252b-4d5f-a6ca-5a6327a9888d" providerId="ADAL" clId="{AB3C9349-7349-4BB9-BD21-82DC73C2DD77}" dt="2022-06-24T03:21:21.392" v="3593" actId="27028"/>
          <pc:sldLayoutMkLst>
            <pc:docMk/>
            <pc:sldMasterMk cId="3927863987" sldId="2147483666"/>
            <pc:sldLayoutMk cId="1581665539" sldId="21474836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FF64A-D4E2-42E8-8BAD-66ADD256710D}"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B709D-400A-4B62-98DA-9D162535CA31}" type="slidenum">
              <a:rPr lang="en-US" smtClean="0"/>
              <a:t>‹#›</a:t>
            </a:fld>
            <a:endParaRPr lang="en-US"/>
          </a:p>
        </p:txBody>
      </p:sp>
    </p:spTree>
    <p:extLst>
      <p:ext uri="{BB962C8B-B14F-4D97-AF65-F5344CB8AC3E}">
        <p14:creationId xmlns:p14="http://schemas.microsoft.com/office/powerpoint/2010/main" val="2164096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D70FC6-6BB6-4962-BB72-98F0BF4CD9A1}" type="slidenum">
              <a:rPr lang="en-US" smtClean="0"/>
              <a:t>20</a:t>
            </a:fld>
            <a:endParaRPr lang="en-US"/>
          </a:p>
        </p:txBody>
      </p:sp>
    </p:spTree>
    <p:extLst>
      <p:ext uri="{BB962C8B-B14F-4D97-AF65-F5344CB8AC3E}">
        <p14:creationId xmlns:p14="http://schemas.microsoft.com/office/powerpoint/2010/main" val="2046471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D70FC6-6BB6-4962-BB72-98F0BF4CD9A1}" type="slidenum">
              <a:rPr lang="en-US" smtClean="0"/>
              <a:t>21</a:t>
            </a:fld>
            <a:endParaRPr lang="en-US"/>
          </a:p>
        </p:txBody>
      </p:sp>
    </p:spTree>
    <p:extLst>
      <p:ext uri="{BB962C8B-B14F-4D97-AF65-F5344CB8AC3E}">
        <p14:creationId xmlns:p14="http://schemas.microsoft.com/office/powerpoint/2010/main" val="316272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D70FC6-6BB6-4962-BB72-98F0BF4CD9A1}" type="slidenum">
              <a:rPr lang="en-US" smtClean="0"/>
              <a:t>22</a:t>
            </a:fld>
            <a:endParaRPr lang="en-US"/>
          </a:p>
        </p:txBody>
      </p:sp>
    </p:spTree>
    <p:extLst>
      <p:ext uri="{BB962C8B-B14F-4D97-AF65-F5344CB8AC3E}">
        <p14:creationId xmlns:p14="http://schemas.microsoft.com/office/powerpoint/2010/main" val="2531435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D70FC6-6BB6-4962-BB72-98F0BF4CD9A1}" type="slidenum">
              <a:rPr lang="en-US" smtClean="0"/>
              <a:t>24</a:t>
            </a:fld>
            <a:endParaRPr lang="en-US"/>
          </a:p>
        </p:txBody>
      </p:sp>
    </p:spTree>
    <p:extLst>
      <p:ext uri="{BB962C8B-B14F-4D97-AF65-F5344CB8AC3E}">
        <p14:creationId xmlns:p14="http://schemas.microsoft.com/office/powerpoint/2010/main" val="195339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6B709D-400A-4B62-98DA-9D162535CA31}" type="slidenum">
              <a:rPr lang="en-US" smtClean="0"/>
              <a:t>33</a:t>
            </a:fld>
            <a:endParaRPr lang="en-US"/>
          </a:p>
        </p:txBody>
      </p:sp>
    </p:spTree>
    <p:extLst>
      <p:ext uri="{BB962C8B-B14F-4D97-AF65-F5344CB8AC3E}">
        <p14:creationId xmlns:p14="http://schemas.microsoft.com/office/powerpoint/2010/main" val="3574147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18/10/2023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05753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18/10/2023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70733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18/10/2023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388866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6C76A-DBCC-4466-BEB3-CB0BBAF1A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B8F93-85F5-4105-A42C-37FAD90420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C9A6E-3801-433B-9721-D0EEF0DBF662}"/>
              </a:ext>
            </a:extLst>
          </p:cNvPr>
          <p:cNvSpPr>
            <a:spLocks noGrp="1"/>
          </p:cNvSpPr>
          <p:nvPr>
            <p:ph type="dt" sz="half" idx="10"/>
          </p:nvPr>
        </p:nvSpPr>
        <p:spPr/>
        <p:txBody>
          <a:bodyPr/>
          <a:lstStyle/>
          <a:p>
            <a:fld id="{8CF6CE58-FE09-468D-A383-049C381CEBDC}" type="datetimeFigureOut">
              <a:rPr lang="en-US" smtClean="0"/>
              <a:t>10/18/2023</a:t>
            </a:fld>
            <a:endParaRPr lang="en-US"/>
          </a:p>
        </p:txBody>
      </p:sp>
      <p:sp>
        <p:nvSpPr>
          <p:cNvPr id="5" name="Footer Placeholder 4">
            <a:extLst>
              <a:ext uri="{FF2B5EF4-FFF2-40B4-BE49-F238E27FC236}">
                <a16:creationId xmlns:a16="http://schemas.microsoft.com/office/drawing/2014/main" id="{CE1CC7BF-3591-4E26-82D1-36FFDB9CD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0EB26-3351-4B87-9790-0D0EA2276DDE}"/>
              </a:ext>
            </a:extLst>
          </p:cNvPr>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484715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10/18/2023</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15686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6499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48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465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4214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4608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003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18/10/2023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79247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5034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169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896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7641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818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49B337-3B3F-46C3-81C0-453161ECD87B}" type="datetimeFigureOut">
              <a:rPr lang="vi-VN" smtClean="0"/>
              <a:t>18/10/2023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31768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B49B337-3B3F-46C3-81C0-453161ECD87B}" type="datetimeFigureOut">
              <a:rPr lang="vi-VN" smtClean="0"/>
              <a:t>18/10/2023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03972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B49B337-3B3F-46C3-81C0-453161ECD87B}" type="datetimeFigureOut">
              <a:rPr lang="vi-VN" smtClean="0"/>
              <a:t>18/10/2023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20347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B49B337-3B3F-46C3-81C0-453161ECD87B}" type="datetimeFigureOut">
              <a:rPr lang="vi-VN" smtClean="0"/>
              <a:t>18/10/2023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52709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9B337-3B3F-46C3-81C0-453161ECD87B}" type="datetimeFigureOut">
              <a:rPr lang="vi-VN" smtClean="0"/>
              <a:t>18/10/2023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581665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9B337-3B3F-46C3-81C0-453161ECD87B}" type="datetimeFigureOut">
              <a:rPr lang="vi-VN" smtClean="0"/>
              <a:t>18/10/2023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90976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9B337-3B3F-46C3-81C0-453161ECD87B}" type="datetimeFigureOut">
              <a:rPr lang="vi-VN" smtClean="0"/>
              <a:t>18/10/2023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63825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9B337-3B3F-46C3-81C0-453161ECD87B}" type="datetimeFigureOut">
              <a:rPr lang="vi-VN" smtClean="0"/>
              <a:t>18/10/2023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7406F-726D-4F5F-803D-B8BE048DC824}" type="slidenum">
              <a:rPr lang="vi-VN" smtClean="0"/>
              <a:t>‹#›</a:t>
            </a:fld>
            <a:endParaRPr lang="vi-VN"/>
          </a:p>
        </p:txBody>
      </p:sp>
    </p:spTree>
    <p:extLst>
      <p:ext uri="{BB962C8B-B14F-4D97-AF65-F5344CB8AC3E}">
        <p14:creationId xmlns:p14="http://schemas.microsoft.com/office/powerpoint/2010/main" val="392786398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52" r:id="rId4"/>
    <p:sldLayoutId id="2147483653" r:id="rId5"/>
    <p:sldLayoutId id="2147483654"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0CCD55-9AD1-4E6E-A36B-81EFCCB259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33B3D-A572-47B8-8D8C-5EB5C468B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147D3-3C46-4005-83A4-425109940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6CE58-FE09-468D-A383-049C381CEBDC}" type="datetimeFigureOut">
              <a:rPr lang="en-US" smtClean="0"/>
              <a:t>10/18/2023</a:t>
            </a:fld>
            <a:endParaRPr lang="en-US"/>
          </a:p>
        </p:txBody>
      </p:sp>
      <p:sp>
        <p:nvSpPr>
          <p:cNvPr id="5" name="Footer Placeholder 4">
            <a:extLst>
              <a:ext uri="{FF2B5EF4-FFF2-40B4-BE49-F238E27FC236}">
                <a16:creationId xmlns:a16="http://schemas.microsoft.com/office/drawing/2014/main" id="{F5D32442-1706-477A-9C81-11EFDB44A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962BFC-3114-4AE5-91BD-A08730FB5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361BF-20B6-4A6A-BE80-D6DA621E2CE0}" type="slidenum">
              <a:rPr lang="en-US" smtClean="0"/>
              <a:t>‹#›</a:t>
            </a:fld>
            <a:endParaRPr lang="en-US"/>
          </a:p>
        </p:txBody>
      </p:sp>
    </p:spTree>
    <p:extLst>
      <p:ext uri="{BB962C8B-B14F-4D97-AF65-F5344CB8AC3E}">
        <p14:creationId xmlns:p14="http://schemas.microsoft.com/office/powerpoint/2010/main" val="4077924857"/>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10/18/2023</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8121830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1844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jp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6.emf"/><Relationship Id="rId4" Type="http://schemas.openxmlformats.org/officeDocument/2006/relationships/image" Target="../media/image11.png"/><Relationship Id="rId9"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emf"/><Relationship Id="rId10" Type="http://schemas.openxmlformats.org/officeDocument/2006/relationships/image" Target="../media/image24.png"/><Relationship Id="rId4" Type="http://schemas.openxmlformats.org/officeDocument/2006/relationships/image" Target="../media/image27.emf"/><Relationship Id="rId9" Type="http://schemas.openxmlformats.org/officeDocument/2006/relationships/image" Target="../media/image15.emf"/></Relationships>
</file>

<file path=ppt/slides/_rels/slide2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emf"/><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28.emf"/><Relationship Id="rId10" Type="http://schemas.openxmlformats.org/officeDocument/2006/relationships/image" Target="../media/image24.png"/><Relationship Id="rId4" Type="http://schemas.openxmlformats.org/officeDocument/2006/relationships/image" Target="../media/image27.emf"/><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emf"/><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28.emf"/><Relationship Id="rId10" Type="http://schemas.openxmlformats.org/officeDocument/2006/relationships/image" Target="../media/image24.png"/><Relationship Id="rId4" Type="http://schemas.openxmlformats.org/officeDocument/2006/relationships/image" Target="../media/image27.emf"/><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emf"/><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28.emf"/><Relationship Id="rId10" Type="http://schemas.openxmlformats.org/officeDocument/2006/relationships/image" Target="../media/image24.png"/><Relationship Id="rId4" Type="http://schemas.openxmlformats.org/officeDocument/2006/relationships/image" Target="../media/image27.emf"/><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emf"/><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28.emf"/><Relationship Id="rId10" Type="http://schemas.openxmlformats.org/officeDocument/2006/relationships/image" Target="../media/image24.png"/><Relationship Id="rId4" Type="http://schemas.openxmlformats.org/officeDocument/2006/relationships/image" Target="../media/image27.emf"/><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low confidence">
            <a:extLst>
              <a:ext uri="{FF2B5EF4-FFF2-40B4-BE49-F238E27FC236}">
                <a16:creationId xmlns:a16="http://schemas.microsoft.com/office/drawing/2014/main" id="{C0048C70-9BF3-FF18-D4A7-382B88BFCE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138"/>
          <a:stretch/>
        </p:blipFill>
        <p:spPr>
          <a:xfrm>
            <a:off x="-18873" y="0"/>
            <a:ext cx="12210874" cy="7079226"/>
          </a:xfrm>
          <a:prstGeom prst="rect">
            <a:avLst/>
          </a:prstGeom>
        </p:spPr>
      </p:pic>
      <p:grpSp>
        <p:nvGrpSpPr>
          <p:cNvPr id="16" name="Group 15">
            <a:extLst>
              <a:ext uri="{FF2B5EF4-FFF2-40B4-BE49-F238E27FC236}">
                <a16:creationId xmlns:a16="http://schemas.microsoft.com/office/drawing/2014/main" id="{AA50568F-0B60-DA41-8691-7025455893F1}"/>
              </a:ext>
            </a:extLst>
          </p:cNvPr>
          <p:cNvGrpSpPr/>
          <p:nvPr/>
        </p:nvGrpSpPr>
        <p:grpSpPr>
          <a:xfrm rot="20777363">
            <a:off x="6080509" y="644329"/>
            <a:ext cx="2588740" cy="646332"/>
            <a:chOff x="4222620" y="1122362"/>
            <a:chExt cx="4089563" cy="646332"/>
          </a:xfrm>
        </p:grpSpPr>
        <p:sp>
          <p:nvSpPr>
            <p:cNvPr id="17" name="矩形 37">
              <a:extLst>
                <a:ext uri="{FF2B5EF4-FFF2-40B4-BE49-F238E27FC236}">
                  <a16:creationId xmlns:a16="http://schemas.microsoft.com/office/drawing/2014/main" id="{592FC4B7-04FD-F86D-ED01-FE447AB48709}"/>
                </a:ext>
              </a:extLst>
            </p:cNvPr>
            <p:cNvSpPr/>
            <p:nvPr/>
          </p:nvSpPr>
          <p:spPr>
            <a:xfrm>
              <a:off x="4222620" y="1122363"/>
              <a:ext cx="4089563" cy="646331"/>
            </a:xfrm>
            <a:prstGeom prst="rect">
              <a:avLst/>
            </a:prstGeom>
            <a:noFill/>
          </p:spPr>
          <p:txBody>
            <a:bodyPr wrap="square">
              <a:prstTxWarp prst="textArchUp">
                <a:avLst/>
              </a:prstTxWarp>
              <a:spAutoFit/>
            </a:bodyPr>
            <a:lstStyle/>
            <a:p>
              <a:pPr algn="ctr"/>
              <a:r>
                <a:rPr lang="en-US" altLang="zh-CN" sz="6000" b="1" dirty="0" err="1">
                  <a:ln w="190500">
                    <a:solidFill>
                      <a:schemeClr val="bg1"/>
                    </a:solidFill>
                    <a:prstDash val="solid"/>
                  </a:ln>
                  <a:solidFill>
                    <a:srgbClr val="002060"/>
                  </a:solidFill>
                  <a:latin typeface="UVN Banh mi" pitchFamily="2" charset="0"/>
                  <a:cs typeface="Calibri" panose="020F0502020204030204" pitchFamily="34" charset="0"/>
                  <a:sym typeface="+mn-lt"/>
                </a:rPr>
                <a:t>Đạo</a:t>
              </a:r>
              <a:r>
                <a:rPr lang="en-US" altLang="zh-CN" sz="6000" b="1" dirty="0">
                  <a:ln w="190500">
                    <a:solidFill>
                      <a:schemeClr val="bg1"/>
                    </a:solidFill>
                    <a:prstDash val="solid"/>
                  </a:ln>
                  <a:solidFill>
                    <a:srgbClr val="002060"/>
                  </a:solidFill>
                  <a:latin typeface="UVN Banh mi" pitchFamily="2" charset="0"/>
                  <a:cs typeface="Calibri" panose="020F0502020204030204" pitchFamily="34" charset="0"/>
                  <a:sym typeface="+mn-lt"/>
                </a:rPr>
                <a:t> </a:t>
              </a:r>
              <a:r>
                <a:rPr lang="en-US" altLang="zh-CN" sz="6000" b="1" dirty="0" err="1">
                  <a:ln w="190500">
                    <a:solidFill>
                      <a:schemeClr val="bg1"/>
                    </a:solidFill>
                    <a:prstDash val="solid"/>
                  </a:ln>
                  <a:solidFill>
                    <a:srgbClr val="002060"/>
                  </a:solidFill>
                  <a:latin typeface="UVN Banh mi" pitchFamily="2" charset="0"/>
                  <a:cs typeface="Calibri" panose="020F0502020204030204" pitchFamily="34" charset="0"/>
                  <a:sym typeface="+mn-lt"/>
                </a:rPr>
                <a:t>Đức</a:t>
              </a:r>
              <a:endParaRPr lang="zh-CN" altLang="en-US" sz="6000" b="1" dirty="0">
                <a:ln w="190500">
                  <a:solidFill>
                    <a:schemeClr val="bg1"/>
                  </a:solidFill>
                  <a:prstDash val="solid"/>
                </a:ln>
                <a:solidFill>
                  <a:srgbClr val="002060"/>
                </a:solidFill>
                <a:latin typeface="UVN Banh mi" pitchFamily="2" charset="0"/>
                <a:cs typeface="Calibri" panose="020F0502020204030204" pitchFamily="34" charset="0"/>
                <a:sym typeface="+mn-lt"/>
              </a:endParaRPr>
            </a:p>
          </p:txBody>
        </p:sp>
        <p:sp>
          <p:nvSpPr>
            <p:cNvPr id="18" name="矩形 37">
              <a:extLst>
                <a:ext uri="{FF2B5EF4-FFF2-40B4-BE49-F238E27FC236}">
                  <a16:creationId xmlns:a16="http://schemas.microsoft.com/office/drawing/2014/main" id="{3051AF2E-7FF3-5CCF-E6FA-F1D8DE26CF93}"/>
                </a:ext>
              </a:extLst>
            </p:cNvPr>
            <p:cNvSpPr/>
            <p:nvPr/>
          </p:nvSpPr>
          <p:spPr>
            <a:xfrm>
              <a:off x="4222620" y="1122362"/>
              <a:ext cx="4089563" cy="646331"/>
            </a:xfrm>
            <a:prstGeom prst="rect">
              <a:avLst/>
            </a:prstGeom>
            <a:noFill/>
          </p:spPr>
          <p:txBody>
            <a:bodyPr wrap="square">
              <a:prstTxWarp prst="textArchUp">
                <a:avLst/>
              </a:prstTxWarp>
              <a:spAutoFit/>
            </a:bodyPr>
            <a:lstStyle/>
            <a:p>
              <a:pPr algn="ctr"/>
              <a:r>
                <a:rPr lang="en-US" altLang="zh-CN"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cs typeface="Calibri" panose="020F0502020204030204" pitchFamily="34" charset="0"/>
                  <a:sym typeface="+mn-lt"/>
                </a:rPr>
                <a:t>Đạo</a:t>
              </a:r>
              <a:r>
                <a:rPr lang="en-US" altLang="zh-CN"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cs typeface="Calibri" panose="020F0502020204030204" pitchFamily="34" charset="0"/>
                  <a:sym typeface="+mn-lt"/>
                </a:rPr>
                <a:t> </a:t>
              </a:r>
              <a:r>
                <a:rPr lang="en-US" altLang="zh-CN"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cs typeface="Calibri" panose="020F0502020204030204" pitchFamily="34" charset="0"/>
                  <a:sym typeface="+mn-lt"/>
                </a:rPr>
                <a:t>Đức</a:t>
              </a:r>
              <a:endParaRPr lang="zh-CN" alt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cs typeface="Calibri" panose="020F0502020204030204" pitchFamily="34" charset="0"/>
                <a:sym typeface="+mn-lt"/>
              </a:endParaRPr>
            </a:p>
          </p:txBody>
        </p:sp>
      </p:grpSp>
      <p:grpSp>
        <p:nvGrpSpPr>
          <p:cNvPr id="2" name="Group 1">
            <a:extLst>
              <a:ext uri="{FF2B5EF4-FFF2-40B4-BE49-F238E27FC236}">
                <a16:creationId xmlns:a16="http://schemas.microsoft.com/office/drawing/2014/main" id="{82A28020-AC94-A1BA-9B14-41CA9A688775}"/>
              </a:ext>
            </a:extLst>
          </p:cNvPr>
          <p:cNvGrpSpPr/>
          <p:nvPr/>
        </p:nvGrpSpPr>
        <p:grpSpPr>
          <a:xfrm>
            <a:off x="5495617" y="967496"/>
            <a:ext cx="6565997" cy="2123658"/>
            <a:chOff x="5354656" y="246554"/>
            <a:chExt cx="7053475" cy="2123658"/>
          </a:xfrm>
        </p:grpSpPr>
        <p:sp>
          <p:nvSpPr>
            <p:cNvPr id="10" name="TextBox 9">
              <a:extLst>
                <a:ext uri="{FF2B5EF4-FFF2-40B4-BE49-F238E27FC236}">
                  <a16:creationId xmlns:a16="http://schemas.microsoft.com/office/drawing/2014/main" id="{425B961B-D242-629D-48FA-536ADECF216E}"/>
                </a:ext>
              </a:extLst>
            </p:cNvPr>
            <p:cNvSpPr txBox="1"/>
            <p:nvPr/>
          </p:nvSpPr>
          <p:spPr>
            <a:xfrm>
              <a:off x="5354656" y="246554"/>
              <a:ext cx="7053475" cy="2123658"/>
            </a:xfrm>
            <a:prstGeom prst="rect">
              <a:avLst/>
            </a:prstGeom>
            <a:noFill/>
          </p:spPr>
          <p:txBody>
            <a:bodyPr wrap="square" rtlCol="0">
              <a:spAutoFit/>
            </a:bodyPr>
            <a:lstStyle/>
            <a:p>
              <a:pPr algn="ctr"/>
              <a:r>
                <a:rPr lang="en-US" sz="44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400" b="1" dirty="0">
                  <a:ln w="190500">
                    <a:solidFill>
                      <a:schemeClr val="bg1"/>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Í</a:t>
              </a:r>
              <a:r>
                <a:rPr lang="en-US" sz="4400" b="1" dirty="0">
                  <a:ln w="190500">
                    <a:solidFill>
                      <a:schemeClr val="bg1"/>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400" b="1" dirty="0">
                  <a:ln w="190500">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H </a:t>
              </a:r>
              <a:r>
                <a:rPr lang="en-US" sz="44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4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Ự</a:t>
              </a:r>
              <a:r>
                <a:rPr lang="en-US" sz="44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4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r>
                <a:rPr lang="en-US" sz="4400" b="1" dirty="0">
                  <a:ln w="190500">
                    <a:solidFill>
                      <a:schemeClr val="bg1"/>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4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44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4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400" b="1" dirty="0">
                  <a:ln w="190500">
                    <a:solidFill>
                      <a:schemeClr val="bg1"/>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400" b="1" dirty="0">
                  <a:ln w="190500">
                    <a:solidFill>
                      <a:schemeClr val="bg1"/>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400" b="1" dirty="0">
                  <a:ln w="190500">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4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4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 </a:t>
              </a:r>
              <a:r>
                <a:rPr lang="en-US" sz="44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400" b="1" dirty="0">
                  <a:ln w="190500">
                    <a:solidFill>
                      <a:schemeClr val="bg1"/>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400" b="1" dirty="0">
                  <a:ln w="190500">
                    <a:solidFill>
                      <a:schemeClr val="bg1"/>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4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400" b="1" dirty="0">
                  <a:ln w="190500">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M </a:t>
              </a:r>
              <a:r>
                <a:rPr lang="en-US" sz="44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4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Ụ</a:t>
              </a:r>
            </a:p>
          </p:txBody>
        </p:sp>
        <p:sp>
          <p:nvSpPr>
            <p:cNvPr id="11" name="TextBox 10">
              <a:extLst>
                <a:ext uri="{FF2B5EF4-FFF2-40B4-BE49-F238E27FC236}">
                  <a16:creationId xmlns:a16="http://schemas.microsoft.com/office/drawing/2014/main" id="{AA7E427E-D8AF-EADF-7DEA-104247B5246C}"/>
                </a:ext>
              </a:extLst>
            </p:cNvPr>
            <p:cNvSpPr txBox="1"/>
            <p:nvPr/>
          </p:nvSpPr>
          <p:spPr>
            <a:xfrm>
              <a:off x="5354656" y="246554"/>
              <a:ext cx="7053475" cy="2123658"/>
            </a:xfrm>
            <a:prstGeom prst="rect">
              <a:avLst/>
            </a:prstGeom>
            <a:noFill/>
          </p:spPr>
          <p:txBody>
            <a:bodyPr wrap="square" rtlCol="0">
              <a:spAutoFit/>
            </a:bodyPr>
            <a:lstStyle/>
            <a:p>
              <a:pPr algn="ct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Í</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H </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Ự</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 </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M </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Ụ</a:t>
              </a:r>
            </a:p>
          </p:txBody>
        </p:sp>
      </p:grpSp>
    </p:spTree>
    <p:extLst>
      <p:ext uri="{BB962C8B-B14F-4D97-AF65-F5344CB8AC3E}">
        <p14:creationId xmlns:p14="http://schemas.microsoft.com/office/powerpoint/2010/main" val="1492106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C92B8C1-1A3B-3C0A-D570-69AF06F0AA81}"/>
              </a:ext>
            </a:extLst>
          </p:cNvPr>
          <p:cNvSpPr txBox="1"/>
          <p:nvPr/>
        </p:nvSpPr>
        <p:spPr>
          <a:xfrm>
            <a:off x="1484025" y="253354"/>
            <a:ext cx="10106257" cy="1323439"/>
          </a:xfrm>
          <a:prstGeom prst="rect">
            <a:avLst/>
          </a:prstGeom>
          <a:noFill/>
        </p:spPr>
        <p:txBody>
          <a:bodyPr wrap="square">
            <a:spAutoFit/>
          </a:bodyPr>
          <a:lstStyle/>
          <a:p>
            <a:pPr algn="just"/>
            <a:r>
              <a:rPr lang="en-US" sz="4000" b="1" dirty="0"/>
              <a:t>Quan </a:t>
            </a:r>
            <a:r>
              <a:rPr lang="en-US" sz="4000" b="1" dirty="0" err="1"/>
              <a:t>sát</a:t>
            </a:r>
            <a:r>
              <a:rPr lang="en-US" sz="4000" b="1" dirty="0"/>
              <a:t> </a:t>
            </a:r>
            <a:r>
              <a:rPr lang="en-US" sz="4000" b="1" dirty="0" err="1"/>
              <a:t>tranh</a:t>
            </a:r>
            <a:r>
              <a:rPr lang="en-US" sz="4000" b="1" dirty="0"/>
              <a:t> </a:t>
            </a:r>
            <a:r>
              <a:rPr lang="en-US" sz="4000" b="1" dirty="0" err="1"/>
              <a:t>và</a:t>
            </a:r>
            <a:r>
              <a:rPr lang="en-US" sz="4000" b="1" dirty="0"/>
              <a:t> </a:t>
            </a:r>
            <a:r>
              <a:rPr lang="en-US" sz="4000" b="1" dirty="0" err="1"/>
              <a:t>cho</a:t>
            </a:r>
            <a:r>
              <a:rPr lang="en-US" sz="4000" b="1" dirty="0"/>
              <a:t> </a:t>
            </a:r>
            <a:r>
              <a:rPr lang="en-US" sz="4000" b="1" dirty="0" err="1"/>
              <a:t>biết</a:t>
            </a:r>
            <a:r>
              <a:rPr lang="en-US" sz="4000" b="1" dirty="0"/>
              <a:t> </a:t>
            </a:r>
            <a:r>
              <a:rPr lang="en-US" sz="4000" b="1" dirty="0" err="1"/>
              <a:t>bạn</a:t>
            </a:r>
            <a:r>
              <a:rPr lang="en-US" sz="4000" b="1" dirty="0"/>
              <a:t> </a:t>
            </a:r>
            <a:r>
              <a:rPr lang="en-US" sz="4000" b="1" dirty="0" err="1"/>
              <a:t>nào</a:t>
            </a:r>
            <a:r>
              <a:rPr lang="en-US" sz="4000" b="1" dirty="0"/>
              <a:t> </a:t>
            </a:r>
            <a:r>
              <a:rPr lang="en-US" sz="4000" b="1" dirty="0" err="1"/>
              <a:t>tích</a:t>
            </a:r>
            <a:r>
              <a:rPr lang="en-US" sz="4000" b="1" dirty="0"/>
              <a:t> </a:t>
            </a:r>
            <a:r>
              <a:rPr lang="en-US" sz="4000" b="1" dirty="0" err="1"/>
              <a:t>cực</a:t>
            </a:r>
            <a:r>
              <a:rPr lang="en-US" sz="4000" b="1" dirty="0"/>
              <a:t> </a:t>
            </a:r>
            <a:r>
              <a:rPr lang="en-US" sz="4000" b="1" dirty="0" err="1"/>
              <a:t>hoàn</a:t>
            </a:r>
            <a:r>
              <a:rPr lang="en-US" sz="4000" b="1" dirty="0"/>
              <a:t> </a:t>
            </a:r>
            <a:r>
              <a:rPr lang="en-US" sz="4000" b="1" dirty="0" err="1"/>
              <a:t>thành</a:t>
            </a:r>
            <a:r>
              <a:rPr lang="en-US" sz="4000" b="1" dirty="0"/>
              <a:t> </a:t>
            </a:r>
            <a:r>
              <a:rPr lang="en-US" sz="4000" b="1" dirty="0" err="1"/>
              <a:t>nhiệm</a:t>
            </a:r>
            <a:r>
              <a:rPr lang="en-US" sz="4000" b="1" dirty="0"/>
              <a:t> </a:t>
            </a:r>
            <a:r>
              <a:rPr lang="en-US" sz="4000" b="1" dirty="0" err="1"/>
              <a:t>vụ</a:t>
            </a:r>
            <a:r>
              <a:rPr lang="en-US" sz="4000" b="1" dirty="0"/>
              <a:t> ở </a:t>
            </a:r>
            <a:r>
              <a:rPr lang="en-US" sz="4000" b="1" dirty="0" err="1"/>
              <a:t>nhà</a:t>
            </a:r>
            <a:endParaRPr lang="en-US" sz="4000" b="1" dirty="0"/>
          </a:p>
        </p:txBody>
      </p:sp>
      <p:pic>
        <p:nvPicPr>
          <p:cNvPr id="10" name="Picture 9">
            <a:extLst>
              <a:ext uri="{FF2B5EF4-FFF2-40B4-BE49-F238E27FC236}">
                <a16:creationId xmlns:a16="http://schemas.microsoft.com/office/drawing/2014/main" id="{6D390789-CBBC-0FE2-D4DD-CE004D1F8C2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2" b="50911" l="0" r="51160">
                        <a14:foregroundMark x1="15553" y1="1580" x2="21555" y2="13244"/>
                        <a14:foregroundMark x1="9277" y1="8627" x2="28377" y2="3402"/>
                        <a14:foregroundMark x1="24829" y1="3645" x2="43383" y2="38032"/>
                        <a14:foregroundMark x1="12142" y1="4010" x2="24829" y2="1580"/>
                        <a14:foregroundMark x1="32742" y1="7047" x2="49250" y2="10936"/>
                        <a14:foregroundMark x1="45430" y1="8627" x2="41473" y2="26245"/>
                        <a14:foregroundMark x1="34379" y1="12515" x2="44611" y2="11908"/>
                        <a14:foregroundMark x1="24420" y1="4982" x2="15825" y2="11300"/>
                        <a14:foregroundMark x1="3683" y1="6075" x2="9550" y2="14824"/>
                        <a14:foregroundMark x1="30559" y1="7533" x2="45703" y2="7412"/>
                        <a14:foregroundMark x1="5866" y1="28919" x2="10914" y2="43135"/>
                        <a14:foregroundMark x1="8731" y1="44228" x2="12688" y2="38518"/>
                        <a14:foregroundMark x1="32606" y1="16889" x2="41746" y2="19198"/>
                        <a14:foregroundMark x1="5048" y1="6926" x2="11050" y2="6926"/>
                        <a14:foregroundMark x1="30150" y1="7047" x2="32196" y2="6440"/>
                        <a14:foregroundMark x1="32742" y1="6926" x2="39836" y2="5589"/>
                        <a14:foregroundMark x1="42156" y1="5589" x2="47613" y2="7290"/>
                      </a14:backgroundRemoval>
                    </a14:imgEffect>
                  </a14:imgLayer>
                </a14:imgProps>
              </a:ext>
              <a:ext uri="{28A0092B-C50C-407E-A947-70E740481C1C}">
                <a14:useLocalDpi xmlns:a14="http://schemas.microsoft.com/office/drawing/2010/main" val="0"/>
              </a:ext>
            </a:extLst>
          </a:blip>
          <a:srcRect l="-1787" t="-1106" r="48791" b="48850"/>
          <a:stretch/>
        </p:blipFill>
        <p:spPr>
          <a:xfrm>
            <a:off x="1115042" y="1490697"/>
            <a:ext cx="2384621" cy="2664145"/>
          </a:xfrm>
          <a:prstGeom prst="rect">
            <a:avLst/>
          </a:prstGeom>
        </p:spPr>
      </p:pic>
      <p:pic>
        <p:nvPicPr>
          <p:cNvPr id="11" name="Picture 10">
            <a:extLst>
              <a:ext uri="{FF2B5EF4-FFF2-40B4-BE49-F238E27FC236}">
                <a16:creationId xmlns:a16="http://schemas.microsoft.com/office/drawing/2014/main" id="{B72E92B8-14B5-9838-F95E-2FEFBCB6020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038" b="49939" l="50887" r="98909">
                        <a14:foregroundMark x1="54434" y1="8991" x2="96044" y2="47145"/>
                        <a14:foregroundMark x1="58936" y1="7776" x2="97135" y2="8991"/>
                        <a14:foregroundMark x1="75171" y1="5832" x2="84038" y2="4496"/>
                        <a14:foregroundMark x1="80355" y1="6075" x2="75580" y2="45200"/>
                        <a14:foregroundMark x1="80491" y1="12515" x2="88404" y2="11908"/>
                        <a14:foregroundMark x1="96862" y1="5346" x2="96180" y2="42527"/>
                        <a14:foregroundMark x1="57299" y1="46659" x2="93861" y2="47388"/>
                        <a14:foregroundMark x1="58663" y1="10814" x2="55798" y2="36817"/>
                        <a14:foregroundMark x1="55252" y1="34994" x2="75034" y2="17497"/>
                        <a14:foregroundMark x1="55798" y1="45808" x2="76262" y2="35358"/>
                        <a14:foregroundMark x1="68622" y1="36695" x2="69168" y2="31106"/>
                      </a14:backgroundRemoval>
                    </a14:imgEffect>
                  </a14:imgLayer>
                </a14:imgProps>
              </a:ext>
              <a:ext uri="{28A0092B-C50C-407E-A947-70E740481C1C}">
                <a14:useLocalDpi xmlns:a14="http://schemas.microsoft.com/office/drawing/2010/main" val="0"/>
              </a:ext>
            </a:extLst>
          </a:blip>
          <a:srcRect l="50948" t="2834" r="1019" b="50067"/>
          <a:stretch/>
        </p:blipFill>
        <p:spPr>
          <a:xfrm>
            <a:off x="3659510" y="1699886"/>
            <a:ext cx="2160482" cy="2400284"/>
          </a:xfrm>
          <a:prstGeom prst="rect">
            <a:avLst/>
          </a:prstGeom>
        </p:spPr>
      </p:pic>
      <p:pic>
        <p:nvPicPr>
          <p:cNvPr id="12" name="Picture 11">
            <a:extLst>
              <a:ext uri="{FF2B5EF4-FFF2-40B4-BE49-F238E27FC236}">
                <a16:creationId xmlns:a16="http://schemas.microsoft.com/office/drawing/2014/main" id="{B092D119-F29A-75BD-820C-1B9DB64FCA03}"/>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4800" b="99514" l="0" r="49659">
                        <a14:foregroundMark x1="6548" y1="56865" x2="49659" y2="80073"/>
                        <a14:foregroundMark x1="46112" y1="56501" x2="21692" y2="73269"/>
                        <a14:foregroundMark x1="37244" y1="58566" x2="15962" y2="67436"/>
                        <a14:foregroundMark x1="38745" y1="70352" x2="24420" y2="93196"/>
                        <a14:foregroundMark x1="2046" y1="93803" x2="3274" y2="57351"/>
                        <a14:foregroundMark x1="14325" y1="59052" x2="34925" y2="59781"/>
                      </a14:backgroundRemoval>
                    </a14:imgEffect>
                  </a14:imgLayer>
                </a14:imgProps>
              </a:ext>
              <a:ext uri="{28A0092B-C50C-407E-A947-70E740481C1C}">
                <a14:useLocalDpi xmlns:a14="http://schemas.microsoft.com/office/drawing/2010/main" val="0"/>
              </a:ext>
            </a:extLst>
          </a:blip>
          <a:srcRect t="54171" r="50587"/>
          <a:stretch/>
        </p:blipFill>
        <p:spPr>
          <a:xfrm>
            <a:off x="1296799" y="4188070"/>
            <a:ext cx="2198917" cy="2358571"/>
          </a:xfrm>
          <a:prstGeom prst="rect">
            <a:avLst/>
          </a:prstGeom>
        </p:spPr>
      </p:pic>
      <p:pic>
        <p:nvPicPr>
          <p:cNvPr id="13" name="Picture 12">
            <a:extLst>
              <a:ext uri="{FF2B5EF4-FFF2-40B4-BE49-F238E27FC236}">
                <a16:creationId xmlns:a16="http://schemas.microsoft.com/office/drawing/2014/main" id="{29994564-30EA-EE14-1C19-26F80443486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2977" b="99878" l="48704" r="99454">
                        <a14:foregroundMark x1="92224" y1="56258" x2="71896" y2="92710"/>
                        <a14:foregroundMark x1="94270" y1="95747" x2="95634" y2="55650"/>
                        <a14:foregroundMark x1="85948" y1="56865" x2="51842" y2="73998"/>
                        <a14:foregroundMark x1="59754" y1="95990" x2="55525" y2="60632"/>
                        <a14:foregroundMark x1="51432" y1="88821" x2="51296" y2="60389"/>
                        <a14:foregroundMark x1="54297" y1="72296" x2="55935" y2="89186"/>
                        <a14:foregroundMark x1="56344" y1="86148" x2="73261" y2="61482"/>
                        <a14:foregroundMark x1="51023" y1="57351" x2="90450" y2="64763"/>
                        <a14:foregroundMark x1="52251" y1="55407" x2="82947" y2="57594"/>
                        <a14:foregroundMark x1="77080" y1="93074" x2="92633" y2="78858"/>
                        <a14:foregroundMark x1="95907" y1="97570" x2="95907" y2="85541"/>
                        <a14:backgroundMark x1="49795" y1="61482" x2="50068" y2="76063"/>
                      </a14:backgroundRemoval>
                    </a14:imgEffect>
                  </a14:imgLayer>
                </a14:imgProps>
              </a:ext>
              <a:ext uri="{28A0092B-C50C-407E-A947-70E740481C1C}">
                <a14:useLocalDpi xmlns:a14="http://schemas.microsoft.com/office/drawing/2010/main" val="0"/>
              </a:ext>
            </a:extLst>
          </a:blip>
          <a:srcRect l="49037" t="52831"/>
          <a:stretch/>
        </p:blipFill>
        <p:spPr>
          <a:xfrm>
            <a:off x="3659510" y="4119934"/>
            <a:ext cx="2198916" cy="2420732"/>
          </a:xfrm>
          <a:prstGeom prst="rect">
            <a:avLst/>
          </a:prstGeom>
        </p:spPr>
      </p:pic>
      <p:grpSp>
        <p:nvGrpSpPr>
          <p:cNvPr id="14" name="Group 13">
            <a:extLst>
              <a:ext uri="{FF2B5EF4-FFF2-40B4-BE49-F238E27FC236}">
                <a16:creationId xmlns:a16="http://schemas.microsoft.com/office/drawing/2014/main" id="{12C40799-40A7-C8B6-56CB-7960103F3E0A}"/>
              </a:ext>
            </a:extLst>
          </p:cNvPr>
          <p:cNvGrpSpPr/>
          <p:nvPr/>
        </p:nvGrpSpPr>
        <p:grpSpPr>
          <a:xfrm>
            <a:off x="6788589" y="2521753"/>
            <a:ext cx="3807499" cy="4003226"/>
            <a:chOff x="8001897" y="2517912"/>
            <a:chExt cx="3807499" cy="4003226"/>
          </a:xfrm>
        </p:grpSpPr>
        <p:sp>
          <p:nvSpPr>
            <p:cNvPr id="15" name="Rectangle: Rounded Corners 14">
              <a:extLst>
                <a:ext uri="{FF2B5EF4-FFF2-40B4-BE49-F238E27FC236}">
                  <a16:creationId xmlns:a16="http://schemas.microsoft.com/office/drawing/2014/main" id="{E37CC86B-F14A-4D81-1782-5C0DD9EA72D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16" name="Group 15">
              <a:extLst>
                <a:ext uri="{FF2B5EF4-FFF2-40B4-BE49-F238E27FC236}">
                  <a16:creationId xmlns:a16="http://schemas.microsoft.com/office/drawing/2014/main" id="{2B318077-F3AC-D035-5449-A1248D641608}"/>
                </a:ext>
              </a:extLst>
            </p:cNvPr>
            <p:cNvGrpSpPr/>
            <p:nvPr/>
          </p:nvGrpSpPr>
          <p:grpSpPr>
            <a:xfrm>
              <a:off x="8001897" y="3789019"/>
              <a:ext cx="3807499" cy="2732119"/>
              <a:chOff x="1197026" y="4232126"/>
              <a:chExt cx="3751815" cy="2630711"/>
            </a:xfrm>
          </p:grpSpPr>
          <p:pic>
            <p:nvPicPr>
              <p:cNvPr id="17" name="Picture 16">
                <a:extLst>
                  <a:ext uri="{FF2B5EF4-FFF2-40B4-BE49-F238E27FC236}">
                    <a16:creationId xmlns:a16="http://schemas.microsoft.com/office/drawing/2014/main" id="{7DF8B779-CA6D-F3AD-CF0D-19A971A3A8CB}"/>
                  </a:ext>
                </a:extLst>
              </p:cNvPr>
              <p:cNvPicPr>
                <a:picLocks noChangeAspect="1"/>
              </p:cNvPicPr>
              <p:nvPr/>
            </p:nvPicPr>
            <p:blipFill>
              <a:blip r:embed="rId9"/>
              <a:stretch>
                <a:fillRect/>
              </a:stretch>
            </p:blipFill>
            <p:spPr>
              <a:xfrm>
                <a:off x="2901180" y="4246637"/>
                <a:ext cx="2047661" cy="2616200"/>
              </a:xfrm>
              <a:prstGeom prst="rect">
                <a:avLst/>
              </a:prstGeom>
            </p:spPr>
          </p:pic>
          <p:pic>
            <p:nvPicPr>
              <p:cNvPr id="18" name="Picture 17">
                <a:extLst>
                  <a:ext uri="{FF2B5EF4-FFF2-40B4-BE49-F238E27FC236}">
                    <a16:creationId xmlns:a16="http://schemas.microsoft.com/office/drawing/2014/main" id="{B7E7F5A2-EC37-1308-27C4-214EF3093421}"/>
                  </a:ext>
                </a:extLst>
              </p:cNvPr>
              <p:cNvPicPr>
                <a:picLocks noChangeAspect="1"/>
              </p:cNvPicPr>
              <p:nvPr/>
            </p:nvPicPr>
            <p:blipFill>
              <a:blip r:embed="rId10"/>
              <a:stretch>
                <a:fillRect/>
              </a:stretch>
            </p:blipFill>
            <p:spPr>
              <a:xfrm>
                <a:off x="1197026" y="4232126"/>
                <a:ext cx="1811038" cy="2616200"/>
              </a:xfrm>
              <a:prstGeom prst="rect">
                <a:avLst/>
              </a:prstGeom>
            </p:spPr>
          </p:pic>
        </p:grpSp>
      </p:grpSp>
      <p:pic>
        <p:nvPicPr>
          <p:cNvPr id="4" name="Picture 3">
            <a:extLst>
              <a:ext uri="{FF2B5EF4-FFF2-40B4-BE49-F238E27FC236}">
                <a16:creationId xmlns:a16="http://schemas.microsoft.com/office/drawing/2014/main" id="{049DFA42-C9FC-B297-3E32-5ABBCFE9044A}"/>
              </a:ext>
            </a:extLst>
          </p:cNvPr>
          <p:cNvPicPr>
            <a:picLocks noChangeAspect="1"/>
          </p:cNvPicPr>
          <p:nvPr/>
        </p:nvPicPr>
        <p:blipFill>
          <a:blip r:embed="rId11"/>
          <a:stretch>
            <a:fillRect/>
          </a:stretch>
        </p:blipFill>
        <p:spPr>
          <a:xfrm>
            <a:off x="601717" y="406346"/>
            <a:ext cx="1019178" cy="1019178"/>
          </a:xfrm>
          <a:prstGeom prst="rect">
            <a:avLst/>
          </a:prstGeom>
        </p:spPr>
      </p:pic>
    </p:spTree>
    <p:extLst>
      <p:ext uri="{BB962C8B-B14F-4D97-AF65-F5344CB8AC3E}">
        <p14:creationId xmlns:p14="http://schemas.microsoft.com/office/powerpoint/2010/main" val="156464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3909264" y="3449311"/>
            <a:ext cx="7706036" cy="2975014"/>
          </a:xfrm>
          <a:custGeom>
            <a:avLst/>
            <a:gdLst>
              <a:gd name="connsiteX0" fmla="*/ 0 w 7706036"/>
              <a:gd name="connsiteY0" fmla="*/ 495846 h 2975014"/>
              <a:gd name="connsiteX1" fmla="*/ 495846 w 7706036"/>
              <a:gd name="connsiteY1" fmla="*/ 0 h 2975014"/>
              <a:gd name="connsiteX2" fmla="*/ 7210190 w 7706036"/>
              <a:gd name="connsiteY2" fmla="*/ 0 h 2975014"/>
              <a:gd name="connsiteX3" fmla="*/ 7706036 w 7706036"/>
              <a:gd name="connsiteY3" fmla="*/ 495846 h 2975014"/>
              <a:gd name="connsiteX4" fmla="*/ 7706036 w 7706036"/>
              <a:gd name="connsiteY4" fmla="*/ 2479168 h 2975014"/>
              <a:gd name="connsiteX5" fmla="*/ 7210190 w 7706036"/>
              <a:gd name="connsiteY5" fmla="*/ 2975014 h 2975014"/>
              <a:gd name="connsiteX6" fmla="*/ 495846 w 7706036"/>
              <a:gd name="connsiteY6" fmla="*/ 2975014 h 2975014"/>
              <a:gd name="connsiteX7" fmla="*/ 0 w 7706036"/>
              <a:gd name="connsiteY7" fmla="*/ 2479168 h 2975014"/>
              <a:gd name="connsiteX8" fmla="*/ 0 w 7706036"/>
              <a:gd name="connsiteY8" fmla="*/ 495846 h 29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036" h="2975014" fill="none" extrusionOk="0">
                <a:moveTo>
                  <a:pt x="0" y="495846"/>
                </a:moveTo>
                <a:cubicBezTo>
                  <a:pt x="978" y="248481"/>
                  <a:pt x="245303" y="39113"/>
                  <a:pt x="495846" y="0"/>
                </a:cubicBezTo>
                <a:cubicBezTo>
                  <a:pt x="2478866" y="72427"/>
                  <a:pt x="5324258" y="61419"/>
                  <a:pt x="7210190" y="0"/>
                </a:cubicBezTo>
                <a:cubicBezTo>
                  <a:pt x="7482432" y="-11054"/>
                  <a:pt x="7684142" y="215376"/>
                  <a:pt x="7706036" y="495846"/>
                </a:cubicBezTo>
                <a:cubicBezTo>
                  <a:pt x="7806912" y="823171"/>
                  <a:pt x="7598723" y="1929519"/>
                  <a:pt x="7706036" y="2479168"/>
                </a:cubicBezTo>
                <a:cubicBezTo>
                  <a:pt x="7712356" y="2720940"/>
                  <a:pt x="7466825" y="2955718"/>
                  <a:pt x="7210190" y="2975014"/>
                </a:cubicBezTo>
                <a:cubicBezTo>
                  <a:pt x="4663707" y="3004841"/>
                  <a:pt x="2285359" y="2895708"/>
                  <a:pt x="495846" y="2975014"/>
                </a:cubicBezTo>
                <a:cubicBezTo>
                  <a:pt x="270623" y="2969517"/>
                  <a:pt x="-27375" y="2758429"/>
                  <a:pt x="0" y="2479168"/>
                </a:cubicBezTo>
                <a:cubicBezTo>
                  <a:pt x="50037" y="2135891"/>
                  <a:pt x="770" y="783684"/>
                  <a:pt x="0" y="495846"/>
                </a:cubicBezTo>
                <a:close/>
              </a:path>
              <a:path w="7706036" h="2975014" stroke="0" extrusionOk="0">
                <a:moveTo>
                  <a:pt x="0" y="495846"/>
                </a:moveTo>
                <a:cubicBezTo>
                  <a:pt x="43025" y="233726"/>
                  <a:pt x="232321" y="21507"/>
                  <a:pt x="495846" y="0"/>
                </a:cubicBezTo>
                <a:cubicBezTo>
                  <a:pt x="1984394" y="123000"/>
                  <a:pt x="4114237" y="-96860"/>
                  <a:pt x="7210190" y="0"/>
                </a:cubicBezTo>
                <a:cubicBezTo>
                  <a:pt x="7458370" y="-19562"/>
                  <a:pt x="7720227" y="193388"/>
                  <a:pt x="7706036" y="495846"/>
                </a:cubicBezTo>
                <a:cubicBezTo>
                  <a:pt x="7709209" y="701274"/>
                  <a:pt x="7800303" y="2224504"/>
                  <a:pt x="7706036" y="2479168"/>
                </a:cubicBezTo>
                <a:cubicBezTo>
                  <a:pt x="7655735" y="2771239"/>
                  <a:pt x="7434766" y="2966950"/>
                  <a:pt x="7210190" y="2975014"/>
                </a:cubicBezTo>
                <a:cubicBezTo>
                  <a:pt x="4205433" y="2814307"/>
                  <a:pt x="1679964" y="3014681"/>
                  <a:pt x="495846" y="2975014"/>
                </a:cubicBezTo>
                <a:cubicBezTo>
                  <a:pt x="169065" y="2964323"/>
                  <a:pt x="-38784" y="2735446"/>
                  <a:pt x="0" y="2479168"/>
                </a:cubicBezTo>
                <a:cubicBezTo>
                  <a:pt x="32216" y="1897018"/>
                  <a:pt x="57206" y="710829"/>
                  <a:pt x="0" y="495846"/>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rPr>
              <a:t>Bạn</a:t>
            </a:r>
            <a:r>
              <a:rPr lang="en-US" sz="3200" dirty="0">
                <a:solidFill>
                  <a:schemeClr val="tx1"/>
                </a:solidFill>
              </a:rPr>
              <a:t> Na </a:t>
            </a:r>
            <a:r>
              <a:rPr lang="en-US" sz="3200" dirty="0" err="1">
                <a:solidFill>
                  <a:schemeClr val="tx1"/>
                </a:solidFill>
              </a:rPr>
              <a:t>đang</a:t>
            </a:r>
            <a:r>
              <a:rPr lang="en-US" sz="3200" dirty="0">
                <a:solidFill>
                  <a:schemeClr val="tx1"/>
                </a:solidFill>
              </a:rPr>
              <a:t> </a:t>
            </a:r>
            <a:r>
              <a:rPr lang="en-US" sz="3200" dirty="0" err="1">
                <a:solidFill>
                  <a:schemeClr val="tx1"/>
                </a:solidFill>
              </a:rPr>
              <a:t>dọn</a:t>
            </a:r>
            <a:r>
              <a:rPr lang="en-US" sz="3200" dirty="0">
                <a:solidFill>
                  <a:schemeClr val="tx1"/>
                </a:solidFill>
              </a:rPr>
              <a:t> </a:t>
            </a:r>
            <a:r>
              <a:rPr lang="en-US" sz="3200" dirty="0" err="1">
                <a:solidFill>
                  <a:schemeClr val="tx1"/>
                </a:solidFill>
              </a:rPr>
              <a:t>dẹp</a:t>
            </a:r>
            <a:r>
              <a:rPr lang="en-US" sz="3200" dirty="0">
                <a:solidFill>
                  <a:schemeClr val="tx1"/>
                </a:solidFill>
              </a:rPr>
              <a:t> </a:t>
            </a:r>
            <a:r>
              <a:rPr lang="en-US" sz="3200" dirty="0" err="1">
                <a:solidFill>
                  <a:schemeClr val="tx1"/>
                </a:solidFill>
              </a:rPr>
              <a:t>lại</a:t>
            </a:r>
            <a:r>
              <a:rPr lang="en-US" sz="3200" dirty="0">
                <a:solidFill>
                  <a:schemeClr val="tx1"/>
                </a:solidFill>
              </a:rPr>
              <a:t> </a:t>
            </a:r>
            <a:r>
              <a:rPr lang="en-US" sz="3200" dirty="0" err="1">
                <a:solidFill>
                  <a:schemeClr val="tx1"/>
                </a:solidFill>
              </a:rPr>
              <a:t>góc</a:t>
            </a:r>
            <a:r>
              <a:rPr lang="en-US" sz="3200" dirty="0">
                <a:solidFill>
                  <a:schemeClr val="tx1"/>
                </a:solidFill>
              </a:rPr>
              <a:t> </a:t>
            </a:r>
            <a:r>
              <a:rPr lang="en-US" sz="3200" dirty="0" err="1">
                <a:solidFill>
                  <a:schemeClr val="tx1"/>
                </a:solidFill>
              </a:rPr>
              <a:t>học</a:t>
            </a:r>
            <a:r>
              <a:rPr lang="en-US" sz="3200" dirty="0">
                <a:solidFill>
                  <a:schemeClr val="tx1"/>
                </a:solidFill>
              </a:rPr>
              <a:t> </a:t>
            </a:r>
            <a:r>
              <a:rPr lang="en-US" sz="3200" dirty="0" err="1">
                <a:solidFill>
                  <a:schemeClr val="tx1"/>
                </a:solidFill>
              </a:rPr>
              <a:t>tập</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mình</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gọn</a:t>
            </a:r>
            <a:r>
              <a:rPr lang="en-US" sz="3200" dirty="0">
                <a:solidFill>
                  <a:schemeClr val="tx1"/>
                </a:solidFill>
              </a:rPr>
              <a:t> </a:t>
            </a:r>
            <a:r>
              <a:rPr lang="en-US" sz="3200" dirty="0" err="1">
                <a:solidFill>
                  <a:schemeClr val="tx1"/>
                </a:solidFill>
              </a:rPr>
              <a:t>gàn</a:t>
            </a:r>
            <a:r>
              <a:rPr lang="en-US" sz="3200" dirty="0">
                <a:solidFill>
                  <a:schemeClr val="tx1"/>
                </a:solidFill>
              </a:rPr>
              <a:t>. </a:t>
            </a:r>
            <a:r>
              <a:rPr lang="en-US" sz="3200" dirty="0" err="1">
                <a:solidFill>
                  <a:schemeClr val="tx1"/>
                </a:solidFill>
              </a:rPr>
              <a:t>Dù</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đi</a:t>
            </a:r>
            <a:r>
              <a:rPr lang="en-US" sz="3200" dirty="0">
                <a:solidFill>
                  <a:schemeClr val="tx1"/>
                </a:solidFill>
              </a:rPr>
              <a:t> </a:t>
            </a:r>
            <a:r>
              <a:rPr lang="en-US" sz="3200" dirty="0" err="1">
                <a:solidFill>
                  <a:schemeClr val="tx1"/>
                </a:solidFill>
              </a:rPr>
              <a:t>học</a:t>
            </a:r>
            <a:r>
              <a:rPr lang="en-US" sz="3200" dirty="0">
                <a:solidFill>
                  <a:schemeClr val="tx1"/>
                </a:solidFill>
              </a:rPr>
              <a:t> </a:t>
            </a:r>
            <a:r>
              <a:rPr lang="en-US" sz="3200" dirty="0" err="1">
                <a:solidFill>
                  <a:schemeClr val="tx1"/>
                </a:solidFill>
              </a:rPr>
              <a:t>về</a:t>
            </a:r>
            <a:r>
              <a:rPr lang="en-US" sz="3200" dirty="0">
                <a:solidFill>
                  <a:schemeClr val="tx1"/>
                </a:solidFill>
              </a:rPr>
              <a:t> </a:t>
            </a:r>
            <a:r>
              <a:rPr lang="en-US" sz="3200" dirty="0" err="1">
                <a:solidFill>
                  <a:schemeClr val="tx1"/>
                </a:solidFill>
              </a:rPr>
              <a:t>còn</a:t>
            </a:r>
            <a:r>
              <a:rPr lang="en-US" sz="3200" dirty="0">
                <a:solidFill>
                  <a:schemeClr val="tx1"/>
                </a:solidFill>
              </a:rPr>
              <a:t> </a:t>
            </a:r>
            <a:r>
              <a:rPr lang="en-US" sz="3200" dirty="0" err="1">
                <a:solidFill>
                  <a:schemeClr val="tx1"/>
                </a:solidFill>
              </a:rPr>
              <a:t>mệt</a:t>
            </a:r>
            <a:r>
              <a:rPr lang="en-US" sz="3200" dirty="0">
                <a:solidFill>
                  <a:schemeClr val="tx1"/>
                </a:solidFill>
              </a:rPr>
              <a:t> </a:t>
            </a:r>
            <a:r>
              <a:rPr lang="en-US" sz="3200" dirty="0" err="1">
                <a:solidFill>
                  <a:schemeClr val="tx1"/>
                </a:solidFill>
              </a:rPr>
              <a:t>nhưng</a:t>
            </a:r>
            <a:r>
              <a:rPr lang="en-US" sz="3200" dirty="0">
                <a:solidFill>
                  <a:schemeClr val="tx1"/>
                </a:solidFill>
              </a:rPr>
              <a:t> </a:t>
            </a:r>
            <a:r>
              <a:rPr lang="en-US" sz="3200" dirty="0" err="1">
                <a:solidFill>
                  <a:schemeClr val="tx1"/>
                </a:solidFill>
              </a:rPr>
              <a:t>bạn</a:t>
            </a:r>
            <a:r>
              <a:rPr lang="en-US" sz="3200" dirty="0">
                <a:solidFill>
                  <a:schemeClr val="tx1"/>
                </a:solidFill>
              </a:rPr>
              <a:t> </a:t>
            </a:r>
            <a:r>
              <a:rPr lang="en-US" sz="3200" dirty="0" err="1">
                <a:solidFill>
                  <a:schemeClr val="tx1"/>
                </a:solidFill>
              </a:rPr>
              <a:t>vẫn</a:t>
            </a:r>
            <a:r>
              <a:rPr lang="en-US" sz="3200" dirty="0">
                <a:solidFill>
                  <a:schemeClr val="tx1"/>
                </a:solidFill>
              </a:rPr>
              <a:t> </a:t>
            </a:r>
            <a:r>
              <a:rPr lang="en-US" sz="3200" dirty="0" err="1">
                <a:solidFill>
                  <a:schemeClr val="tx1"/>
                </a:solidFill>
              </a:rPr>
              <a:t>cố</a:t>
            </a:r>
            <a:r>
              <a:rPr lang="en-US" sz="3200" dirty="0">
                <a:solidFill>
                  <a:schemeClr val="tx1"/>
                </a:solidFill>
              </a:rPr>
              <a:t> </a:t>
            </a:r>
            <a:r>
              <a:rPr lang="en-US" sz="3200" dirty="0" err="1">
                <a:solidFill>
                  <a:schemeClr val="tx1"/>
                </a:solidFill>
              </a:rPr>
              <a:t>gắng</a:t>
            </a:r>
            <a:r>
              <a:rPr lang="en-US" sz="3200" dirty="0">
                <a:solidFill>
                  <a:schemeClr val="tx1"/>
                </a:solidFill>
              </a:rPr>
              <a:t> </a:t>
            </a:r>
            <a:r>
              <a:rPr lang="en-US" sz="3200" dirty="0" err="1">
                <a:solidFill>
                  <a:schemeClr val="tx1"/>
                </a:solidFill>
              </a:rPr>
              <a:t>hoàn</a:t>
            </a:r>
            <a:r>
              <a:rPr lang="en-US" sz="3200" dirty="0">
                <a:solidFill>
                  <a:schemeClr val="tx1"/>
                </a:solidFill>
              </a:rPr>
              <a:t> </a:t>
            </a:r>
            <a:r>
              <a:rPr lang="en-US" sz="3200" dirty="0" err="1">
                <a:solidFill>
                  <a:schemeClr val="tx1"/>
                </a:solidFill>
              </a:rPr>
              <a:t>thành</a:t>
            </a:r>
            <a:r>
              <a:rPr lang="en-US" sz="3200" dirty="0">
                <a:solidFill>
                  <a:schemeClr val="tx1"/>
                </a:solidFill>
              </a:rPr>
              <a:t> </a:t>
            </a:r>
            <a:r>
              <a:rPr lang="en-US" sz="3200" dirty="0" err="1">
                <a:solidFill>
                  <a:schemeClr val="tx1"/>
                </a:solidFill>
              </a:rPr>
              <a:t>việc</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luôn</a:t>
            </a:r>
            <a:r>
              <a:rPr lang="en-US" sz="3200" dirty="0">
                <a:solidFill>
                  <a:schemeClr val="tx1"/>
                </a:solidFill>
              </a:rPr>
              <a:t>. </a:t>
            </a:r>
            <a:r>
              <a:rPr lang="en-US" sz="3200" dirty="0" err="1">
                <a:solidFill>
                  <a:schemeClr val="tx1"/>
                </a:solidFill>
              </a:rPr>
              <a:t>Đây</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biểu</a:t>
            </a:r>
            <a:r>
              <a:rPr lang="en-US" sz="3200" dirty="0">
                <a:solidFill>
                  <a:schemeClr val="tx1"/>
                </a:solidFill>
              </a:rPr>
              <a:t> </a:t>
            </a:r>
            <a:r>
              <a:rPr lang="en-US" sz="3200" dirty="0" err="1">
                <a:solidFill>
                  <a:schemeClr val="tx1"/>
                </a:solidFill>
              </a:rPr>
              <a:t>hiện</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tích</a:t>
            </a:r>
            <a:r>
              <a:rPr lang="en-US" sz="3200" dirty="0">
                <a:solidFill>
                  <a:schemeClr val="tx1"/>
                </a:solidFill>
              </a:rPr>
              <a:t> </a:t>
            </a:r>
            <a:r>
              <a:rPr lang="en-US" sz="3200" dirty="0" err="1">
                <a:solidFill>
                  <a:schemeClr val="tx1"/>
                </a:solidFill>
              </a:rPr>
              <a:t>cực</a:t>
            </a:r>
            <a:r>
              <a:rPr lang="en-US" sz="3200" dirty="0">
                <a:solidFill>
                  <a:schemeClr val="tx1"/>
                </a:solidFill>
              </a:rPr>
              <a:t> </a:t>
            </a:r>
            <a:r>
              <a:rPr lang="en-US" sz="3200" dirty="0" err="1">
                <a:solidFill>
                  <a:schemeClr val="tx1"/>
                </a:solidFill>
              </a:rPr>
              <a:t>hoàn</a:t>
            </a:r>
            <a:r>
              <a:rPr lang="en-US" sz="3200" dirty="0">
                <a:solidFill>
                  <a:schemeClr val="tx1"/>
                </a:solidFill>
              </a:rPr>
              <a:t> </a:t>
            </a:r>
            <a:r>
              <a:rPr lang="en-US" sz="3200" dirty="0" err="1">
                <a:solidFill>
                  <a:schemeClr val="tx1"/>
                </a:solidFill>
              </a:rPr>
              <a:t>thành</a:t>
            </a:r>
            <a:r>
              <a:rPr lang="en-US" sz="3200" dirty="0">
                <a:solidFill>
                  <a:schemeClr val="tx1"/>
                </a:solidFill>
              </a:rPr>
              <a:t> </a:t>
            </a:r>
            <a:r>
              <a:rPr lang="en-US" sz="3200" dirty="0" err="1">
                <a:solidFill>
                  <a:schemeClr val="tx1"/>
                </a:solidFill>
              </a:rPr>
              <a:t>nhiệm</a:t>
            </a:r>
            <a:r>
              <a:rPr lang="en-US" sz="3200" dirty="0">
                <a:solidFill>
                  <a:schemeClr val="tx1"/>
                </a:solidFill>
              </a:rPr>
              <a:t> </a:t>
            </a:r>
            <a:r>
              <a:rPr lang="en-US" sz="3200" dirty="0" err="1">
                <a:solidFill>
                  <a:schemeClr val="tx1"/>
                </a:solidFill>
              </a:rPr>
              <a:t>vụ</a:t>
            </a:r>
            <a:r>
              <a:rPr lang="en-US" sz="3200" dirty="0">
                <a:solidFill>
                  <a:schemeClr val="tx1"/>
                </a:solidFill>
              </a:rPr>
              <a:t> ở </a:t>
            </a:r>
            <a:r>
              <a:rPr lang="en-US" sz="3200" dirty="0" err="1">
                <a:solidFill>
                  <a:schemeClr val="tx1"/>
                </a:solidFill>
              </a:rPr>
              <a:t>nhà</a:t>
            </a:r>
            <a:r>
              <a:rPr lang="en-US" sz="3200" dirty="0">
                <a:solidFill>
                  <a:schemeClr val="tx1"/>
                </a:solidFill>
              </a:rPr>
              <a:t>.</a:t>
            </a:r>
          </a:p>
        </p:txBody>
      </p:sp>
      <p:pic>
        <p:nvPicPr>
          <p:cNvPr id="11"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677" y="2390398"/>
            <a:ext cx="3774555" cy="4033927"/>
          </a:xfrm>
          <a:prstGeom prst="rect">
            <a:avLst/>
          </a:prstGeom>
        </p:spPr>
      </p:pic>
      <p:pic>
        <p:nvPicPr>
          <p:cNvPr id="9" name="Picture 8">
            <a:extLst>
              <a:ext uri="{FF2B5EF4-FFF2-40B4-BE49-F238E27FC236}">
                <a16:creationId xmlns:a16="http://schemas.microsoft.com/office/drawing/2014/main" id="{44897231-9D7C-08A1-AE55-A2C03B7F477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2" b="50911" l="0" r="51160">
                        <a14:foregroundMark x1="15553" y1="1580" x2="21555" y2="13244"/>
                        <a14:foregroundMark x1="9277" y1="8627" x2="28377" y2="3402"/>
                        <a14:foregroundMark x1="24829" y1="3645" x2="43383" y2="38032"/>
                        <a14:foregroundMark x1="12142" y1="4010" x2="24829" y2="1580"/>
                        <a14:foregroundMark x1="32742" y1="7047" x2="49250" y2="10936"/>
                        <a14:foregroundMark x1="45430" y1="8627" x2="41473" y2="26245"/>
                        <a14:foregroundMark x1="34379" y1="12515" x2="44611" y2="11908"/>
                        <a14:foregroundMark x1="24420" y1="4982" x2="15825" y2="11300"/>
                        <a14:foregroundMark x1="3683" y1="6075" x2="9550" y2="14824"/>
                        <a14:foregroundMark x1="30559" y1="7533" x2="45703" y2="7412"/>
                        <a14:foregroundMark x1="5866" y1="28919" x2="10914" y2="43135"/>
                        <a14:foregroundMark x1="8731" y1="44228" x2="12688" y2="38518"/>
                        <a14:foregroundMark x1="32606" y1="16889" x2="41746" y2="19198"/>
                        <a14:foregroundMark x1="5048" y1="6926" x2="11050" y2="6926"/>
                        <a14:foregroundMark x1="30150" y1="7047" x2="32196" y2="6440"/>
                        <a14:foregroundMark x1="32742" y1="6926" x2="39836" y2="5589"/>
                        <a14:foregroundMark x1="42156" y1="5589" x2="47613" y2="7290"/>
                      </a14:backgroundRemoval>
                    </a14:imgEffect>
                  </a14:imgLayer>
                </a14:imgProps>
              </a:ext>
              <a:ext uri="{28A0092B-C50C-407E-A947-70E740481C1C}">
                <a14:useLocalDpi xmlns:a14="http://schemas.microsoft.com/office/drawing/2010/main" val="0"/>
              </a:ext>
            </a:extLst>
          </a:blip>
          <a:srcRect l="-1787" t="-1106" r="48791" b="48850"/>
          <a:stretch/>
        </p:blipFill>
        <p:spPr>
          <a:xfrm>
            <a:off x="5873451" y="124976"/>
            <a:ext cx="3128733" cy="3304023"/>
          </a:xfrm>
          <a:prstGeom prst="rect">
            <a:avLst/>
          </a:prstGeom>
        </p:spPr>
      </p:pic>
      <p:pic>
        <p:nvPicPr>
          <p:cNvPr id="10" name="Picture 9">
            <a:extLst>
              <a:ext uri="{FF2B5EF4-FFF2-40B4-BE49-F238E27FC236}">
                <a16:creationId xmlns:a16="http://schemas.microsoft.com/office/drawing/2014/main" id="{016C304C-3130-4C91-7C65-CE0B0846D343}"/>
              </a:ext>
            </a:extLst>
          </p:cNvPr>
          <p:cNvPicPr>
            <a:picLocks noChangeAspect="1"/>
          </p:cNvPicPr>
          <p:nvPr/>
        </p:nvPicPr>
        <p:blipFill>
          <a:blip r:embed="rId7"/>
          <a:stretch>
            <a:fillRect/>
          </a:stretch>
        </p:blipFill>
        <p:spPr>
          <a:xfrm>
            <a:off x="601717" y="406346"/>
            <a:ext cx="1019178" cy="1019178"/>
          </a:xfrm>
          <a:prstGeom prst="rect">
            <a:avLst/>
          </a:prstGeom>
        </p:spPr>
      </p:pic>
    </p:spTree>
    <p:extLst>
      <p:ext uri="{BB962C8B-B14F-4D97-AF65-F5344CB8AC3E}">
        <p14:creationId xmlns:p14="http://schemas.microsoft.com/office/powerpoint/2010/main" val="307132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498532" y="3796961"/>
            <a:ext cx="7706036" cy="2975014"/>
          </a:xfrm>
          <a:custGeom>
            <a:avLst/>
            <a:gdLst>
              <a:gd name="connsiteX0" fmla="*/ 0 w 7706036"/>
              <a:gd name="connsiteY0" fmla="*/ 495846 h 2975014"/>
              <a:gd name="connsiteX1" fmla="*/ 495846 w 7706036"/>
              <a:gd name="connsiteY1" fmla="*/ 0 h 2975014"/>
              <a:gd name="connsiteX2" fmla="*/ 7210190 w 7706036"/>
              <a:gd name="connsiteY2" fmla="*/ 0 h 2975014"/>
              <a:gd name="connsiteX3" fmla="*/ 7706036 w 7706036"/>
              <a:gd name="connsiteY3" fmla="*/ 495846 h 2975014"/>
              <a:gd name="connsiteX4" fmla="*/ 7706036 w 7706036"/>
              <a:gd name="connsiteY4" fmla="*/ 2479168 h 2975014"/>
              <a:gd name="connsiteX5" fmla="*/ 7210190 w 7706036"/>
              <a:gd name="connsiteY5" fmla="*/ 2975014 h 2975014"/>
              <a:gd name="connsiteX6" fmla="*/ 495846 w 7706036"/>
              <a:gd name="connsiteY6" fmla="*/ 2975014 h 2975014"/>
              <a:gd name="connsiteX7" fmla="*/ 0 w 7706036"/>
              <a:gd name="connsiteY7" fmla="*/ 2479168 h 2975014"/>
              <a:gd name="connsiteX8" fmla="*/ 0 w 7706036"/>
              <a:gd name="connsiteY8" fmla="*/ 495846 h 29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036" h="2975014" fill="none" extrusionOk="0">
                <a:moveTo>
                  <a:pt x="0" y="495846"/>
                </a:moveTo>
                <a:cubicBezTo>
                  <a:pt x="978" y="248481"/>
                  <a:pt x="245303" y="39113"/>
                  <a:pt x="495846" y="0"/>
                </a:cubicBezTo>
                <a:cubicBezTo>
                  <a:pt x="2478866" y="72427"/>
                  <a:pt x="5324258" y="61419"/>
                  <a:pt x="7210190" y="0"/>
                </a:cubicBezTo>
                <a:cubicBezTo>
                  <a:pt x="7482432" y="-11054"/>
                  <a:pt x="7684142" y="215376"/>
                  <a:pt x="7706036" y="495846"/>
                </a:cubicBezTo>
                <a:cubicBezTo>
                  <a:pt x="7806912" y="823171"/>
                  <a:pt x="7598723" y="1929519"/>
                  <a:pt x="7706036" y="2479168"/>
                </a:cubicBezTo>
                <a:cubicBezTo>
                  <a:pt x="7712356" y="2720940"/>
                  <a:pt x="7466825" y="2955718"/>
                  <a:pt x="7210190" y="2975014"/>
                </a:cubicBezTo>
                <a:cubicBezTo>
                  <a:pt x="4663707" y="3004841"/>
                  <a:pt x="2285359" y="2895708"/>
                  <a:pt x="495846" y="2975014"/>
                </a:cubicBezTo>
                <a:cubicBezTo>
                  <a:pt x="270623" y="2969517"/>
                  <a:pt x="-27375" y="2758429"/>
                  <a:pt x="0" y="2479168"/>
                </a:cubicBezTo>
                <a:cubicBezTo>
                  <a:pt x="50037" y="2135891"/>
                  <a:pt x="770" y="783684"/>
                  <a:pt x="0" y="495846"/>
                </a:cubicBezTo>
                <a:close/>
              </a:path>
              <a:path w="7706036" h="2975014" stroke="0" extrusionOk="0">
                <a:moveTo>
                  <a:pt x="0" y="495846"/>
                </a:moveTo>
                <a:cubicBezTo>
                  <a:pt x="43025" y="233726"/>
                  <a:pt x="232321" y="21507"/>
                  <a:pt x="495846" y="0"/>
                </a:cubicBezTo>
                <a:cubicBezTo>
                  <a:pt x="1984394" y="123000"/>
                  <a:pt x="4114237" y="-96860"/>
                  <a:pt x="7210190" y="0"/>
                </a:cubicBezTo>
                <a:cubicBezTo>
                  <a:pt x="7458370" y="-19562"/>
                  <a:pt x="7720227" y="193388"/>
                  <a:pt x="7706036" y="495846"/>
                </a:cubicBezTo>
                <a:cubicBezTo>
                  <a:pt x="7709209" y="701274"/>
                  <a:pt x="7800303" y="2224504"/>
                  <a:pt x="7706036" y="2479168"/>
                </a:cubicBezTo>
                <a:cubicBezTo>
                  <a:pt x="7655735" y="2771239"/>
                  <a:pt x="7434766" y="2966950"/>
                  <a:pt x="7210190" y="2975014"/>
                </a:cubicBezTo>
                <a:cubicBezTo>
                  <a:pt x="4205433" y="2814307"/>
                  <a:pt x="1679964" y="3014681"/>
                  <a:pt x="495846" y="2975014"/>
                </a:cubicBezTo>
                <a:cubicBezTo>
                  <a:pt x="169065" y="2964323"/>
                  <a:pt x="-38784" y="2735446"/>
                  <a:pt x="0" y="2479168"/>
                </a:cubicBezTo>
                <a:cubicBezTo>
                  <a:pt x="32216" y="1897018"/>
                  <a:pt x="57206" y="710829"/>
                  <a:pt x="0" y="495846"/>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spc="300" dirty="0">
                <a:solidFill>
                  <a:srgbClr val="C00000"/>
                </a:solidFill>
                <a:effectLst>
                  <a:innerShdw blurRad="63500" dist="50800" dir="8100000">
                    <a:prstClr val="black">
                      <a:alpha val="50000"/>
                    </a:prstClr>
                  </a:innerShdw>
                </a:effectLst>
              </a:rPr>
              <a:t> </a:t>
            </a:r>
          </a:p>
          <a:p>
            <a:pPr algn="just"/>
            <a:r>
              <a:rPr lang="en-US" sz="3200" dirty="0">
                <a:solidFill>
                  <a:schemeClr val="tx1"/>
                </a:solidFill>
              </a:rPr>
              <a:t>Cốm được mẹ giao nhiệm vụ quét dọn nhà cửa nhưng khi mẹ đi làm về, bạn vẫn nằm xem ti vi, trên nền nhà còn rác và đồ đạc chưa gọn gàng. Như vậy, Cốm chưa hoàn thành nhiệm vụ mẹ giao.</a:t>
            </a:r>
          </a:p>
          <a:p>
            <a:pPr algn="just"/>
            <a:endParaRPr lang="en-US" sz="3200" dirty="0">
              <a:solidFill>
                <a:schemeClr val="tx1"/>
              </a:solidFill>
            </a:endParaRPr>
          </a:p>
        </p:txBody>
      </p:sp>
      <p:pic>
        <p:nvPicPr>
          <p:cNvPr id="10" name="Picture 9">
            <a:extLst>
              <a:ext uri="{FF2B5EF4-FFF2-40B4-BE49-F238E27FC236}">
                <a16:creationId xmlns:a16="http://schemas.microsoft.com/office/drawing/2014/main" id="{016C304C-3130-4C91-7C65-CE0B0846D343}"/>
              </a:ext>
            </a:extLst>
          </p:cNvPr>
          <p:cNvPicPr>
            <a:picLocks noChangeAspect="1"/>
          </p:cNvPicPr>
          <p:nvPr/>
        </p:nvPicPr>
        <p:blipFill>
          <a:blip r:embed="rId3"/>
          <a:stretch>
            <a:fillRect/>
          </a:stretch>
        </p:blipFill>
        <p:spPr>
          <a:xfrm>
            <a:off x="601717" y="406346"/>
            <a:ext cx="1019178" cy="1019178"/>
          </a:xfrm>
          <a:prstGeom prst="rect">
            <a:avLst/>
          </a:prstGeom>
        </p:spPr>
      </p:pic>
      <p:pic>
        <p:nvPicPr>
          <p:cNvPr id="8"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097978" y="2577887"/>
            <a:ext cx="3774555" cy="4033927"/>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3038" b="49939" l="50887" r="98909">
                        <a14:foregroundMark x1="54434" y1="8991" x2="96044" y2="47145"/>
                        <a14:foregroundMark x1="58936" y1="7776" x2="97135" y2="8991"/>
                        <a14:foregroundMark x1="75171" y1="5832" x2="84038" y2="4496"/>
                        <a14:foregroundMark x1="80355" y1="6075" x2="75580" y2="45200"/>
                        <a14:foregroundMark x1="80491" y1="12515" x2="88404" y2="11908"/>
                        <a14:foregroundMark x1="96862" y1="5346" x2="96180" y2="42527"/>
                        <a14:foregroundMark x1="57299" y1="46659" x2="93861" y2="47388"/>
                        <a14:foregroundMark x1="58663" y1="10814" x2="55798" y2="36817"/>
                        <a14:foregroundMark x1="55252" y1="34994" x2="75034" y2="17497"/>
                        <a14:foregroundMark x1="55798" y1="45808" x2="76262" y2="35358"/>
                        <a14:foregroundMark x1="68622" y1="36695" x2="69168" y2="31106"/>
                      </a14:backgroundRemoval>
                    </a14:imgEffect>
                  </a14:imgLayer>
                </a14:imgProps>
              </a:ext>
              <a:ext uri="{28A0092B-C50C-407E-A947-70E740481C1C}">
                <a14:useLocalDpi xmlns:a14="http://schemas.microsoft.com/office/drawing/2010/main" val="0"/>
              </a:ext>
            </a:extLst>
          </a:blip>
          <a:srcRect l="50948" t="2834" r="1019" b="50067"/>
          <a:stretch/>
        </p:blipFill>
        <p:spPr>
          <a:xfrm>
            <a:off x="2643333" y="0"/>
            <a:ext cx="2873473" cy="3710936"/>
          </a:xfrm>
          <a:prstGeom prst="rect">
            <a:avLst/>
          </a:prstGeom>
        </p:spPr>
      </p:pic>
    </p:spTree>
    <p:extLst>
      <p:ext uri="{BB962C8B-B14F-4D97-AF65-F5344CB8AC3E}">
        <p14:creationId xmlns:p14="http://schemas.microsoft.com/office/powerpoint/2010/main" val="346785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4063083" y="4906641"/>
            <a:ext cx="7417289" cy="1482907"/>
          </a:xfrm>
          <a:custGeom>
            <a:avLst/>
            <a:gdLst>
              <a:gd name="connsiteX0" fmla="*/ 0 w 7417289"/>
              <a:gd name="connsiteY0" fmla="*/ 247156 h 1482907"/>
              <a:gd name="connsiteX1" fmla="*/ 247156 w 7417289"/>
              <a:gd name="connsiteY1" fmla="*/ 0 h 1482907"/>
              <a:gd name="connsiteX2" fmla="*/ 7170133 w 7417289"/>
              <a:gd name="connsiteY2" fmla="*/ 0 h 1482907"/>
              <a:gd name="connsiteX3" fmla="*/ 7417289 w 7417289"/>
              <a:gd name="connsiteY3" fmla="*/ 247156 h 1482907"/>
              <a:gd name="connsiteX4" fmla="*/ 7417289 w 7417289"/>
              <a:gd name="connsiteY4" fmla="*/ 1235751 h 1482907"/>
              <a:gd name="connsiteX5" fmla="*/ 7170133 w 7417289"/>
              <a:gd name="connsiteY5" fmla="*/ 1482907 h 1482907"/>
              <a:gd name="connsiteX6" fmla="*/ 247156 w 7417289"/>
              <a:gd name="connsiteY6" fmla="*/ 1482907 h 1482907"/>
              <a:gd name="connsiteX7" fmla="*/ 0 w 7417289"/>
              <a:gd name="connsiteY7" fmla="*/ 1235751 h 1482907"/>
              <a:gd name="connsiteX8" fmla="*/ 0 w 7417289"/>
              <a:gd name="connsiteY8" fmla="*/ 247156 h 148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7289" h="1482907" fill="none" extrusionOk="0">
                <a:moveTo>
                  <a:pt x="0" y="247156"/>
                </a:moveTo>
                <a:cubicBezTo>
                  <a:pt x="451" y="122871"/>
                  <a:pt x="121185" y="17670"/>
                  <a:pt x="247156" y="0"/>
                </a:cubicBezTo>
                <a:cubicBezTo>
                  <a:pt x="2994846" y="72427"/>
                  <a:pt x="6038308" y="61419"/>
                  <a:pt x="7170133" y="0"/>
                </a:cubicBezTo>
                <a:cubicBezTo>
                  <a:pt x="7306105" y="-3636"/>
                  <a:pt x="7405346" y="107043"/>
                  <a:pt x="7417289" y="247156"/>
                </a:cubicBezTo>
                <a:cubicBezTo>
                  <a:pt x="7472110" y="367511"/>
                  <a:pt x="7479824" y="864042"/>
                  <a:pt x="7417289" y="1235751"/>
                </a:cubicBezTo>
                <a:cubicBezTo>
                  <a:pt x="7422232" y="1347162"/>
                  <a:pt x="7304360" y="1480359"/>
                  <a:pt x="7170133" y="1482907"/>
                </a:cubicBezTo>
                <a:cubicBezTo>
                  <a:pt x="5533241" y="1512734"/>
                  <a:pt x="3255658" y="1403601"/>
                  <a:pt x="247156" y="1482907"/>
                </a:cubicBezTo>
                <a:cubicBezTo>
                  <a:pt x="127029" y="1481056"/>
                  <a:pt x="-4625" y="1373165"/>
                  <a:pt x="0" y="1235751"/>
                </a:cubicBezTo>
                <a:cubicBezTo>
                  <a:pt x="35072" y="767398"/>
                  <a:pt x="54871" y="653005"/>
                  <a:pt x="0" y="247156"/>
                </a:cubicBezTo>
                <a:close/>
              </a:path>
              <a:path w="7417289" h="1482907" stroke="0" extrusionOk="0">
                <a:moveTo>
                  <a:pt x="0" y="247156"/>
                </a:moveTo>
                <a:cubicBezTo>
                  <a:pt x="17698" y="115480"/>
                  <a:pt x="115937" y="11002"/>
                  <a:pt x="247156" y="0"/>
                </a:cubicBezTo>
                <a:cubicBezTo>
                  <a:pt x="3440867" y="123000"/>
                  <a:pt x="6149686" y="-96860"/>
                  <a:pt x="7170133" y="0"/>
                </a:cubicBezTo>
                <a:cubicBezTo>
                  <a:pt x="7294298" y="-9401"/>
                  <a:pt x="7423242" y="98654"/>
                  <a:pt x="7417289" y="247156"/>
                </a:cubicBezTo>
                <a:cubicBezTo>
                  <a:pt x="7471149" y="442812"/>
                  <a:pt x="7462443" y="979346"/>
                  <a:pt x="7417289" y="1235751"/>
                </a:cubicBezTo>
                <a:cubicBezTo>
                  <a:pt x="7396037" y="1379950"/>
                  <a:pt x="7295564" y="1481095"/>
                  <a:pt x="7170133" y="1482907"/>
                </a:cubicBezTo>
                <a:cubicBezTo>
                  <a:pt x="4704793" y="1322200"/>
                  <a:pt x="3621920" y="1522574"/>
                  <a:pt x="247156" y="1482907"/>
                </a:cubicBezTo>
                <a:cubicBezTo>
                  <a:pt x="87698" y="1478270"/>
                  <a:pt x="-20067" y="1363160"/>
                  <a:pt x="0" y="1235751"/>
                </a:cubicBezTo>
                <a:cubicBezTo>
                  <a:pt x="-69515" y="1006309"/>
                  <a:pt x="47122" y="472625"/>
                  <a:pt x="0" y="247156"/>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tx1"/>
              </a:solidFill>
            </a:endParaRPr>
          </a:p>
          <a:p>
            <a:pPr algn="just"/>
            <a:r>
              <a:rPr lang="en-US" sz="3200" dirty="0">
                <a:solidFill>
                  <a:schemeClr val="tx1"/>
                </a:solidFill>
              </a:rPr>
              <a:t>Bạn Bin được giao nhiệm vụ nhặt rau và bạn ấy đã hoàn thành nhiệm vụ đúng giờ.</a:t>
            </a:r>
          </a:p>
          <a:p>
            <a:pPr algn="just"/>
            <a:endParaRPr lang="en-US" sz="3200" dirty="0">
              <a:solidFill>
                <a:schemeClr val="tx1"/>
              </a:solidFill>
            </a:endParaRPr>
          </a:p>
        </p:txBody>
      </p:sp>
      <p:pic>
        <p:nvPicPr>
          <p:cNvPr id="11"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677" y="2390398"/>
            <a:ext cx="3774555" cy="4033927"/>
          </a:xfrm>
          <a:prstGeom prst="rect">
            <a:avLst/>
          </a:prstGeom>
        </p:spPr>
      </p:pic>
      <p:pic>
        <p:nvPicPr>
          <p:cNvPr id="10" name="Picture 9">
            <a:extLst>
              <a:ext uri="{FF2B5EF4-FFF2-40B4-BE49-F238E27FC236}">
                <a16:creationId xmlns:a16="http://schemas.microsoft.com/office/drawing/2014/main" id="{016C304C-3130-4C91-7C65-CE0B0846D343}"/>
              </a:ext>
            </a:extLst>
          </p:cNvPr>
          <p:cNvPicPr>
            <a:picLocks noChangeAspect="1"/>
          </p:cNvPicPr>
          <p:nvPr/>
        </p:nvPicPr>
        <p:blipFill>
          <a:blip r:embed="rId5"/>
          <a:stretch>
            <a:fillRect/>
          </a:stretch>
        </p:blipFill>
        <p:spPr>
          <a:xfrm>
            <a:off x="601717" y="406346"/>
            <a:ext cx="1019178" cy="1019178"/>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54800" b="99514" l="0" r="49659">
                        <a14:foregroundMark x1="6548" y1="56865" x2="49659" y2="80073"/>
                        <a14:foregroundMark x1="46112" y1="56501" x2="21692" y2="73269"/>
                        <a14:foregroundMark x1="37244" y1="58566" x2="15962" y2="67436"/>
                        <a14:foregroundMark x1="38745" y1="70352" x2="24420" y2="93196"/>
                        <a14:foregroundMark x1="2046" y1="93803" x2="3274" y2="57351"/>
                        <a14:foregroundMark x1="14325" y1="59052" x2="34925" y2="59781"/>
                      </a14:backgroundRemoval>
                    </a14:imgEffect>
                  </a14:imgLayer>
                </a14:imgProps>
              </a:ext>
              <a:ext uri="{28A0092B-C50C-407E-A947-70E740481C1C}">
                <a14:useLocalDpi xmlns:a14="http://schemas.microsoft.com/office/drawing/2010/main" val="0"/>
              </a:ext>
            </a:extLst>
          </a:blip>
          <a:srcRect t="54171" r="50587"/>
          <a:stretch/>
        </p:blipFill>
        <p:spPr>
          <a:xfrm>
            <a:off x="5613449" y="412183"/>
            <a:ext cx="4423160" cy="4328460"/>
          </a:xfrm>
          <a:prstGeom prst="rect">
            <a:avLst/>
          </a:prstGeom>
        </p:spPr>
      </p:pic>
    </p:spTree>
    <p:extLst>
      <p:ext uri="{BB962C8B-B14F-4D97-AF65-F5344CB8AC3E}">
        <p14:creationId xmlns:p14="http://schemas.microsoft.com/office/powerpoint/2010/main" val="136643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601717" y="4103058"/>
            <a:ext cx="7842828" cy="2408383"/>
          </a:xfrm>
          <a:custGeom>
            <a:avLst/>
            <a:gdLst>
              <a:gd name="connsiteX0" fmla="*/ 0 w 7842828"/>
              <a:gd name="connsiteY0" fmla="*/ 401405 h 2408383"/>
              <a:gd name="connsiteX1" fmla="*/ 401405 w 7842828"/>
              <a:gd name="connsiteY1" fmla="*/ 0 h 2408383"/>
              <a:gd name="connsiteX2" fmla="*/ 7441423 w 7842828"/>
              <a:gd name="connsiteY2" fmla="*/ 0 h 2408383"/>
              <a:gd name="connsiteX3" fmla="*/ 7842828 w 7842828"/>
              <a:gd name="connsiteY3" fmla="*/ 401405 h 2408383"/>
              <a:gd name="connsiteX4" fmla="*/ 7842828 w 7842828"/>
              <a:gd name="connsiteY4" fmla="*/ 2006978 h 2408383"/>
              <a:gd name="connsiteX5" fmla="*/ 7441423 w 7842828"/>
              <a:gd name="connsiteY5" fmla="*/ 2408383 h 2408383"/>
              <a:gd name="connsiteX6" fmla="*/ 401405 w 7842828"/>
              <a:gd name="connsiteY6" fmla="*/ 2408383 h 2408383"/>
              <a:gd name="connsiteX7" fmla="*/ 0 w 7842828"/>
              <a:gd name="connsiteY7" fmla="*/ 2006978 h 2408383"/>
              <a:gd name="connsiteX8" fmla="*/ 0 w 7842828"/>
              <a:gd name="connsiteY8" fmla="*/ 401405 h 24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2828" h="2408383" fill="none" extrusionOk="0">
                <a:moveTo>
                  <a:pt x="0" y="401405"/>
                </a:moveTo>
                <a:cubicBezTo>
                  <a:pt x="499" y="193236"/>
                  <a:pt x="195228" y="26036"/>
                  <a:pt x="401405" y="0"/>
                </a:cubicBezTo>
                <a:cubicBezTo>
                  <a:pt x="1676723" y="72427"/>
                  <a:pt x="4956620" y="61419"/>
                  <a:pt x="7441423" y="0"/>
                </a:cubicBezTo>
                <a:cubicBezTo>
                  <a:pt x="7658618" y="-30945"/>
                  <a:pt x="7802763" y="167596"/>
                  <a:pt x="7842828" y="401405"/>
                </a:cubicBezTo>
                <a:cubicBezTo>
                  <a:pt x="7723889" y="941944"/>
                  <a:pt x="7704531" y="1592895"/>
                  <a:pt x="7842828" y="2006978"/>
                </a:cubicBezTo>
                <a:cubicBezTo>
                  <a:pt x="7847864" y="2203110"/>
                  <a:pt x="7640293" y="2382802"/>
                  <a:pt x="7441423" y="2408383"/>
                </a:cubicBezTo>
                <a:cubicBezTo>
                  <a:pt x="6333517" y="2438210"/>
                  <a:pt x="3573756" y="2329077"/>
                  <a:pt x="401405" y="2408383"/>
                </a:cubicBezTo>
                <a:cubicBezTo>
                  <a:pt x="218710" y="2403975"/>
                  <a:pt x="-33209" y="2235235"/>
                  <a:pt x="0" y="2006978"/>
                </a:cubicBezTo>
                <a:cubicBezTo>
                  <a:pt x="-11804" y="1607731"/>
                  <a:pt x="-42648" y="617910"/>
                  <a:pt x="0" y="401405"/>
                </a:cubicBezTo>
                <a:close/>
              </a:path>
              <a:path w="7842828" h="2408383" stroke="0" extrusionOk="0">
                <a:moveTo>
                  <a:pt x="0" y="401405"/>
                </a:moveTo>
                <a:cubicBezTo>
                  <a:pt x="22305" y="185795"/>
                  <a:pt x="184072" y="9079"/>
                  <a:pt x="401405" y="0"/>
                </a:cubicBezTo>
                <a:cubicBezTo>
                  <a:pt x="3045023" y="123000"/>
                  <a:pt x="5145264" y="-96860"/>
                  <a:pt x="7441423" y="0"/>
                </a:cubicBezTo>
                <a:cubicBezTo>
                  <a:pt x="7635071" y="-21372"/>
                  <a:pt x="7853974" y="157245"/>
                  <a:pt x="7842828" y="401405"/>
                </a:cubicBezTo>
                <a:cubicBezTo>
                  <a:pt x="7706658" y="701317"/>
                  <a:pt x="7698418" y="1697810"/>
                  <a:pt x="7842828" y="2006978"/>
                </a:cubicBezTo>
                <a:cubicBezTo>
                  <a:pt x="7812236" y="2239751"/>
                  <a:pt x="7620445" y="2401400"/>
                  <a:pt x="7441423" y="2408383"/>
                </a:cubicBezTo>
                <a:cubicBezTo>
                  <a:pt x="4238707" y="2247676"/>
                  <a:pt x="2189092" y="2448050"/>
                  <a:pt x="401405" y="2408383"/>
                </a:cubicBezTo>
                <a:cubicBezTo>
                  <a:pt x="141170" y="2400598"/>
                  <a:pt x="-25113" y="2217291"/>
                  <a:pt x="0" y="2006978"/>
                </a:cubicBezTo>
                <a:cubicBezTo>
                  <a:pt x="-14047" y="1690049"/>
                  <a:pt x="-132691" y="879169"/>
                  <a:pt x="0" y="401405"/>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Bạn Tin được giao nhiệm vụ dọn dẹp bàn ăn, bạn đã dọn dẹp sạch hơn trước và được bà khen ngợi. Đây là một biểu hiện của tích cực hoàn thành nhiệm vụ ở nhà.</a:t>
            </a:r>
          </a:p>
        </p:txBody>
      </p:sp>
      <p:pic>
        <p:nvPicPr>
          <p:cNvPr id="10" name="Picture 9">
            <a:extLst>
              <a:ext uri="{FF2B5EF4-FFF2-40B4-BE49-F238E27FC236}">
                <a16:creationId xmlns:a16="http://schemas.microsoft.com/office/drawing/2014/main" id="{016C304C-3130-4C91-7C65-CE0B0846D343}"/>
              </a:ext>
            </a:extLst>
          </p:cNvPr>
          <p:cNvPicPr>
            <a:picLocks noChangeAspect="1"/>
          </p:cNvPicPr>
          <p:nvPr/>
        </p:nvPicPr>
        <p:blipFill>
          <a:blip r:embed="rId3"/>
          <a:stretch>
            <a:fillRect/>
          </a:stretch>
        </p:blipFill>
        <p:spPr>
          <a:xfrm>
            <a:off x="601717" y="406346"/>
            <a:ext cx="1019178" cy="1019178"/>
          </a:xfrm>
          <a:prstGeom prst="rect">
            <a:avLst/>
          </a:prstGeom>
        </p:spPr>
      </p:pic>
      <p:pic>
        <p:nvPicPr>
          <p:cNvPr id="8"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097978" y="2577887"/>
            <a:ext cx="3774555" cy="4033927"/>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52977" b="99878" l="48704" r="99454">
                        <a14:foregroundMark x1="92224" y1="56258" x2="71896" y2="92710"/>
                        <a14:foregroundMark x1="94270" y1="95747" x2="95634" y2="55650"/>
                        <a14:foregroundMark x1="85948" y1="56865" x2="51842" y2="73998"/>
                        <a14:foregroundMark x1="59754" y1="95990" x2="55525" y2="60632"/>
                        <a14:foregroundMark x1="51432" y1="88821" x2="51296" y2="60389"/>
                        <a14:foregroundMark x1="54297" y1="72296" x2="55935" y2="89186"/>
                        <a14:foregroundMark x1="56344" y1="86148" x2="73261" y2="61482"/>
                        <a14:foregroundMark x1="51023" y1="57351" x2="90450" y2="64763"/>
                        <a14:foregroundMark x1="52251" y1="55407" x2="82947" y2="57594"/>
                        <a14:foregroundMark x1="77080" y1="93074" x2="92633" y2="78858"/>
                        <a14:foregroundMark x1="95907" y1="97570" x2="95907" y2="85541"/>
                        <a14:backgroundMark x1="49795" y1="61482" x2="50068" y2="76063"/>
                      </a14:backgroundRemoval>
                    </a14:imgEffect>
                  </a14:imgLayer>
                </a14:imgProps>
              </a:ext>
              <a:ext uri="{28A0092B-C50C-407E-A947-70E740481C1C}">
                <a14:useLocalDpi xmlns:a14="http://schemas.microsoft.com/office/drawing/2010/main" val="0"/>
              </a:ext>
            </a:extLst>
          </a:blip>
          <a:srcRect l="49037" t="52831"/>
          <a:stretch/>
        </p:blipFill>
        <p:spPr>
          <a:xfrm>
            <a:off x="2501364" y="123092"/>
            <a:ext cx="3594636" cy="3957246"/>
          </a:xfrm>
          <a:prstGeom prst="rect">
            <a:avLst/>
          </a:prstGeom>
        </p:spPr>
      </p:pic>
    </p:spTree>
    <p:extLst>
      <p:ext uri="{BB962C8B-B14F-4D97-AF65-F5344CB8AC3E}">
        <p14:creationId xmlns:p14="http://schemas.microsoft.com/office/powerpoint/2010/main" val="10549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3478034" y="365065"/>
            <a:ext cx="8112249" cy="2430624"/>
          </a:xfrm>
          <a:custGeom>
            <a:avLst/>
            <a:gdLst>
              <a:gd name="connsiteX0" fmla="*/ 0 w 8112249"/>
              <a:gd name="connsiteY0" fmla="*/ 405112 h 2430624"/>
              <a:gd name="connsiteX1" fmla="*/ 405112 w 8112249"/>
              <a:gd name="connsiteY1" fmla="*/ 0 h 2430624"/>
              <a:gd name="connsiteX2" fmla="*/ 7707137 w 8112249"/>
              <a:gd name="connsiteY2" fmla="*/ 0 h 2430624"/>
              <a:gd name="connsiteX3" fmla="*/ 8112249 w 8112249"/>
              <a:gd name="connsiteY3" fmla="*/ 405112 h 2430624"/>
              <a:gd name="connsiteX4" fmla="*/ 8112249 w 8112249"/>
              <a:gd name="connsiteY4" fmla="*/ 2025512 h 2430624"/>
              <a:gd name="connsiteX5" fmla="*/ 7707137 w 8112249"/>
              <a:gd name="connsiteY5" fmla="*/ 2430624 h 2430624"/>
              <a:gd name="connsiteX6" fmla="*/ 405112 w 8112249"/>
              <a:gd name="connsiteY6" fmla="*/ 2430624 h 2430624"/>
              <a:gd name="connsiteX7" fmla="*/ 0 w 8112249"/>
              <a:gd name="connsiteY7" fmla="*/ 2025512 h 2430624"/>
              <a:gd name="connsiteX8" fmla="*/ 0 w 8112249"/>
              <a:gd name="connsiteY8" fmla="*/ 405112 h 243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2249" h="2430624" fill="none" extrusionOk="0">
                <a:moveTo>
                  <a:pt x="0" y="405112"/>
                </a:moveTo>
                <a:cubicBezTo>
                  <a:pt x="524" y="195562"/>
                  <a:pt x="183019" y="2760"/>
                  <a:pt x="405112" y="0"/>
                </a:cubicBezTo>
                <a:cubicBezTo>
                  <a:pt x="3511077" y="72427"/>
                  <a:pt x="4817983" y="61419"/>
                  <a:pt x="7707137" y="0"/>
                </a:cubicBezTo>
                <a:cubicBezTo>
                  <a:pt x="7925539" y="-36729"/>
                  <a:pt x="8096544" y="176625"/>
                  <a:pt x="8112249" y="405112"/>
                </a:cubicBezTo>
                <a:cubicBezTo>
                  <a:pt x="8058593" y="783165"/>
                  <a:pt x="8136820" y="1531272"/>
                  <a:pt x="8112249" y="2025512"/>
                </a:cubicBezTo>
                <a:cubicBezTo>
                  <a:pt x="8118240" y="2218843"/>
                  <a:pt x="7914704" y="2412497"/>
                  <a:pt x="7707137" y="2430624"/>
                </a:cubicBezTo>
                <a:cubicBezTo>
                  <a:pt x="4321922" y="2460451"/>
                  <a:pt x="2810780" y="2351318"/>
                  <a:pt x="405112" y="2430624"/>
                </a:cubicBezTo>
                <a:cubicBezTo>
                  <a:pt x="213339" y="2427011"/>
                  <a:pt x="-42482" y="2257649"/>
                  <a:pt x="0" y="2025512"/>
                </a:cubicBezTo>
                <a:cubicBezTo>
                  <a:pt x="40265" y="1256618"/>
                  <a:pt x="51726" y="919315"/>
                  <a:pt x="0" y="405112"/>
                </a:cubicBezTo>
                <a:close/>
              </a:path>
              <a:path w="8112249" h="2430624" stroke="0" extrusionOk="0">
                <a:moveTo>
                  <a:pt x="0" y="405112"/>
                </a:moveTo>
                <a:cubicBezTo>
                  <a:pt x="5666" y="182919"/>
                  <a:pt x="195526" y="29483"/>
                  <a:pt x="405112" y="0"/>
                </a:cubicBezTo>
                <a:cubicBezTo>
                  <a:pt x="1817298" y="123000"/>
                  <a:pt x="4168263" y="-96860"/>
                  <a:pt x="7707137" y="0"/>
                </a:cubicBezTo>
                <a:cubicBezTo>
                  <a:pt x="7918654" y="-9314"/>
                  <a:pt x="8119505" y="166746"/>
                  <a:pt x="8112249" y="405112"/>
                </a:cubicBezTo>
                <a:cubicBezTo>
                  <a:pt x="8141882" y="829805"/>
                  <a:pt x="8200520" y="1637891"/>
                  <a:pt x="8112249" y="2025512"/>
                </a:cubicBezTo>
                <a:cubicBezTo>
                  <a:pt x="8102156" y="2252906"/>
                  <a:pt x="7895638" y="2424857"/>
                  <a:pt x="7707137" y="2430624"/>
                </a:cubicBezTo>
                <a:cubicBezTo>
                  <a:pt x="6428414" y="2269917"/>
                  <a:pt x="1918259" y="2470291"/>
                  <a:pt x="405112" y="2430624"/>
                </a:cubicBezTo>
                <a:cubicBezTo>
                  <a:pt x="171721" y="2428674"/>
                  <a:pt x="-37426" y="2232294"/>
                  <a:pt x="0" y="2025512"/>
                </a:cubicBezTo>
                <a:cubicBezTo>
                  <a:pt x="-27172" y="1485957"/>
                  <a:pt x="-59750" y="1200954"/>
                  <a:pt x="0" y="405112"/>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rPr>
              <a:t>Các</a:t>
            </a:r>
            <a:r>
              <a:rPr lang="en-US" sz="4400" dirty="0">
                <a:solidFill>
                  <a:schemeClr val="tx1"/>
                </a:solidFill>
              </a:rPr>
              <a:t> </a:t>
            </a:r>
            <a:r>
              <a:rPr lang="en-US" sz="4400" dirty="0" err="1">
                <a:solidFill>
                  <a:schemeClr val="tx1"/>
                </a:solidFill>
              </a:rPr>
              <a:t>tranh</a:t>
            </a:r>
            <a:r>
              <a:rPr lang="en-US" sz="4400" dirty="0">
                <a:solidFill>
                  <a:schemeClr val="tx1"/>
                </a:solidFill>
              </a:rPr>
              <a:t> 1, 3, 4 </a:t>
            </a:r>
            <a:r>
              <a:rPr lang="en-US" sz="4400" dirty="0" err="1">
                <a:solidFill>
                  <a:schemeClr val="tx1"/>
                </a:solidFill>
              </a:rPr>
              <a:t>mô</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biểu</a:t>
            </a:r>
            <a:r>
              <a:rPr lang="en-US" sz="4400" dirty="0">
                <a:solidFill>
                  <a:schemeClr val="tx1"/>
                </a:solidFill>
              </a:rPr>
              <a:t> </a:t>
            </a:r>
            <a:r>
              <a:rPr lang="en-US" sz="4400" dirty="0" err="1">
                <a:solidFill>
                  <a:schemeClr val="tx1"/>
                </a:solidFill>
              </a:rPr>
              <a:t>hiện</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tích</a:t>
            </a:r>
            <a:r>
              <a:rPr lang="en-US" sz="4400" dirty="0">
                <a:solidFill>
                  <a:schemeClr val="tx1"/>
                </a:solidFill>
              </a:rPr>
              <a:t> </a:t>
            </a:r>
            <a:r>
              <a:rPr lang="en-US" sz="4400" dirty="0" err="1">
                <a:solidFill>
                  <a:schemeClr val="tx1"/>
                </a:solidFill>
              </a:rPr>
              <a:t>cực</a:t>
            </a:r>
            <a:r>
              <a:rPr lang="en-US" sz="4400" dirty="0">
                <a:solidFill>
                  <a:schemeClr val="tx1"/>
                </a:solidFill>
              </a:rPr>
              <a:t> </a:t>
            </a:r>
            <a:r>
              <a:rPr lang="en-US" sz="4400" dirty="0" err="1">
                <a:solidFill>
                  <a:schemeClr val="tx1"/>
                </a:solidFill>
              </a:rPr>
              <a:t>hoàn</a:t>
            </a:r>
            <a:r>
              <a:rPr lang="en-US" sz="4400" dirty="0">
                <a:solidFill>
                  <a:schemeClr val="tx1"/>
                </a:solidFill>
              </a:rPr>
              <a:t> </a:t>
            </a:r>
            <a:r>
              <a:rPr lang="en-US" sz="4400" dirty="0" err="1">
                <a:solidFill>
                  <a:schemeClr val="tx1"/>
                </a:solidFill>
              </a:rPr>
              <a:t>thành</a:t>
            </a:r>
            <a:r>
              <a:rPr lang="en-US" sz="4400" dirty="0">
                <a:solidFill>
                  <a:schemeClr val="tx1"/>
                </a:solidFill>
              </a:rPr>
              <a:t> </a:t>
            </a:r>
            <a:r>
              <a:rPr lang="en-US" sz="4400" dirty="0" err="1">
                <a:solidFill>
                  <a:schemeClr val="tx1"/>
                </a:solidFill>
              </a:rPr>
              <a:t>nhiệm</a:t>
            </a:r>
            <a:r>
              <a:rPr lang="en-US" sz="4400" dirty="0">
                <a:solidFill>
                  <a:schemeClr val="tx1"/>
                </a:solidFill>
              </a:rPr>
              <a:t> </a:t>
            </a:r>
            <a:r>
              <a:rPr lang="en-US" sz="4400" dirty="0" err="1">
                <a:solidFill>
                  <a:schemeClr val="tx1"/>
                </a:solidFill>
              </a:rPr>
              <a:t>vụ</a:t>
            </a:r>
            <a:r>
              <a:rPr lang="en-US" sz="4400" dirty="0">
                <a:solidFill>
                  <a:schemeClr val="tx1"/>
                </a:solidFill>
              </a:rPr>
              <a:t> ở </a:t>
            </a:r>
            <a:r>
              <a:rPr lang="en-US" sz="4400" dirty="0" err="1">
                <a:solidFill>
                  <a:schemeClr val="tx1"/>
                </a:solidFill>
              </a:rPr>
              <a:t>nhà</a:t>
            </a:r>
            <a:r>
              <a:rPr lang="en-US" sz="4400" dirty="0">
                <a:solidFill>
                  <a:schemeClr val="tx1"/>
                </a:solidFill>
              </a:rPr>
              <a:t>.  </a:t>
            </a:r>
          </a:p>
        </p:txBody>
      </p:sp>
      <p:pic>
        <p:nvPicPr>
          <p:cNvPr id="8" name="Picture 7">
            <a:extLst>
              <a:ext uri="{FF2B5EF4-FFF2-40B4-BE49-F238E27FC236}">
                <a16:creationId xmlns:a16="http://schemas.microsoft.com/office/drawing/2014/main" id="{46FA2225-8790-F1A3-E7BF-4ED584777F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2" b="50911" l="0" r="51160">
                        <a14:foregroundMark x1="15553" y1="1580" x2="21555" y2="13244"/>
                        <a14:foregroundMark x1="9277" y1="8627" x2="28377" y2="3402"/>
                        <a14:foregroundMark x1="24829" y1="3645" x2="43383" y2="38032"/>
                        <a14:foregroundMark x1="12142" y1="4010" x2="24829" y2="1580"/>
                        <a14:foregroundMark x1="32742" y1="7047" x2="49250" y2="10936"/>
                        <a14:foregroundMark x1="45430" y1="8627" x2="41473" y2="26245"/>
                        <a14:foregroundMark x1="34379" y1="12515" x2="44611" y2="11908"/>
                        <a14:foregroundMark x1="24420" y1="4982" x2="15825" y2="11300"/>
                        <a14:foregroundMark x1="3683" y1="6075" x2="9550" y2="14824"/>
                        <a14:foregroundMark x1="30559" y1="7533" x2="45703" y2="7412"/>
                        <a14:foregroundMark x1="5866" y1="28919" x2="10914" y2="43135"/>
                        <a14:foregroundMark x1="8731" y1="44228" x2="12688" y2="38518"/>
                        <a14:foregroundMark x1="32606" y1="16889" x2="41746" y2="19198"/>
                        <a14:foregroundMark x1="5048" y1="6926" x2="11050" y2="6926"/>
                        <a14:foregroundMark x1="30150" y1="7047" x2="32196" y2="6440"/>
                        <a14:foregroundMark x1="32742" y1="6926" x2="39836" y2="5589"/>
                        <a14:foregroundMark x1="42156" y1="5589" x2="47613" y2="7290"/>
                      </a14:backgroundRemoval>
                    </a14:imgEffect>
                  </a14:imgLayer>
                </a14:imgProps>
              </a:ext>
              <a:ext uri="{28A0092B-C50C-407E-A947-70E740481C1C}">
                <a14:useLocalDpi xmlns:a14="http://schemas.microsoft.com/office/drawing/2010/main" val="0"/>
              </a:ext>
            </a:extLst>
          </a:blip>
          <a:srcRect l="-1787" t="-1106" r="48791" b="48850"/>
          <a:stretch/>
        </p:blipFill>
        <p:spPr>
          <a:xfrm>
            <a:off x="3634603" y="2936790"/>
            <a:ext cx="2846688" cy="3180375"/>
          </a:xfrm>
          <a:prstGeom prst="rect">
            <a:avLst/>
          </a:prstGeom>
        </p:spPr>
      </p:pic>
      <p:pic>
        <p:nvPicPr>
          <p:cNvPr id="10" name="Picture 9">
            <a:extLst>
              <a:ext uri="{FF2B5EF4-FFF2-40B4-BE49-F238E27FC236}">
                <a16:creationId xmlns:a16="http://schemas.microsoft.com/office/drawing/2014/main" id="{71B556A0-D58A-19DA-4BB4-B202FE3C19B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4800" b="99514" l="0" r="49659">
                        <a14:foregroundMark x1="6548" y1="56865" x2="49659" y2="80073"/>
                        <a14:foregroundMark x1="46112" y1="56501" x2="21692" y2="73269"/>
                        <a14:foregroundMark x1="37244" y1="58566" x2="15962" y2="67436"/>
                        <a14:foregroundMark x1="38745" y1="70352" x2="24420" y2="93196"/>
                        <a14:foregroundMark x1="2046" y1="93803" x2="3274" y2="57351"/>
                        <a14:foregroundMark x1="14325" y1="59052" x2="34925" y2="59781"/>
                      </a14:backgroundRemoval>
                    </a14:imgEffect>
                  </a14:imgLayer>
                </a14:imgProps>
              </a:ext>
              <a:ext uri="{28A0092B-C50C-407E-A947-70E740481C1C}">
                <a14:useLocalDpi xmlns:a14="http://schemas.microsoft.com/office/drawing/2010/main" val="0"/>
              </a:ext>
            </a:extLst>
          </a:blip>
          <a:srcRect t="54171" r="50587"/>
          <a:stretch/>
        </p:blipFill>
        <p:spPr>
          <a:xfrm>
            <a:off x="6421078" y="3867795"/>
            <a:ext cx="2695450" cy="2891155"/>
          </a:xfrm>
          <a:prstGeom prst="rect">
            <a:avLst/>
          </a:prstGeom>
        </p:spPr>
      </p:pic>
      <p:pic>
        <p:nvPicPr>
          <p:cNvPr id="12" name="Picture 11">
            <a:extLst>
              <a:ext uri="{FF2B5EF4-FFF2-40B4-BE49-F238E27FC236}">
                <a16:creationId xmlns:a16="http://schemas.microsoft.com/office/drawing/2014/main" id="{E6F9F096-1872-DC14-97FE-B090BF2E8871}"/>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52977" b="99878" l="48704" r="99454">
                        <a14:foregroundMark x1="92224" y1="56258" x2="71896" y2="92710"/>
                        <a14:foregroundMark x1="94270" y1="95747" x2="95634" y2="55650"/>
                        <a14:foregroundMark x1="85948" y1="56865" x2="51842" y2="73998"/>
                        <a14:foregroundMark x1="59754" y1="95990" x2="55525" y2="60632"/>
                        <a14:foregroundMark x1="51432" y1="88821" x2="51296" y2="60389"/>
                        <a14:foregroundMark x1="54297" y1="72296" x2="55935" y2="89186"/>
                        <a14:foregroundMark x1="56344" y1="86148" x2="73261" y2="61482"/>
                        <a14:foregroundMark x1="51023" y1="57351" x2="90450" y2="64763"/>
                        <a14:foregroundMark x1="52251" y1="55407" x2="82947" y2="57594"/>
                        <a14:foregroundMark x1="77080" y1="93074" x2="92633" y2="78858"/>
                        <a14:foregroundMark x1="95907" y1="97570" x2="95907" y2="85541"/>
                        <a14:backgroundMark x1="49795" y1="61482" x2="50068" y2="76063"/>
                      </a14:backgroundRemoval>
                    </a14:imgEffect>
                  </a14:imgLayer>
                </a14:imgProps>
              </a:ext>
              <a:ext uri="{28A0092B-C50C-407E-A947-70E740481C1C}">
                <a14:useLocalDpi xmlns:a14="http://schemas.microsoft.com/office/drawing/2010/main" val="0"/>
              </a:ext>
            </a:extLst>
          </a:blip>
          <a:srcRect l="49037" t="52831"/>
          <a:stretch/>
        </p:blipFill>
        <p:spPr>
          <a:xfrm>
            <a:off x="9116527" y="3099538"/>
            <a:ext cx="2744123" cy="3020937"/>
          </a:xfrm>
          <a:prstGeom prst="rect">
            <a:avLst/>
          </a:prstGeom>
        </p:spPr>
      </p:pic>
      <p:pic>
        <p:nvPicPr>
          <p:cNvPr id="11" name="Graphic 10">
            <a:extLst>
              <a:ext uri="{FF2B5EF4-FFF2-40B4-BE49-F238E27FC236}">
                <a16:creationId xmlns:a16="http://schemas.microsoft.com/office/drawing/2014/main" id="{86C9BB18-5DC0-B38A-61D0-6CFB230C68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8677" y="2390398"/>
            <a:ext cx="3774555" cy="4033927"/>
          </a:xfrm>
          <a:prstGeom prst="rect">
            <a:avLst/>
          </a:prstGeom>
        </p:spPr>
      </p:pic>
      <p:pic>
        <p:nvPicPr>
          <p:cNvPr id="14" name="Picture 13">
            <a:extLst>
              <a:ext uri="{FF2B5EF4-FFF2-40B4-BE49-F238E27FC236}">
                <a16:creationId xmlns:a16="http://schemas.microsoft.com/office/drawing/2014/main" id="{4052E1AA-7288-BBDE-46D2-FEE95E8D356C}"/>
              </a:ext>
            </a:extLst>
          </p:cNvPr>
          <p:cNvPicPr>
            <a:picLocks noChangeAspect="1"/>
          </p:cNvPicPr>
          <p:nvPr/>
        </p:nvPicPr>
        <p:blipFill>
          <a:blip r:embed="rId9"/>
          <a:stretch>
            <a:fillRect/>
          </a:stretch>
        </p:blipFill>
        <p:spPr>
          <a:xfrm>
            <a:off x="601717" y="406346"/>
            <a:ext cx="1019178" cy="1019178"/>
          </a:xfrm>
          <a:prstGeom prst="rect">
            <a:avLst/>
          </a:prstGeom>
        </p:spPr>
      </p:pic>
    </p:spTree>
    <p:extLst>
      <p:ext uri="{BB962C8B-B14F-4D97-AF65-F5344CB8AC3E}">
        <p14:creationId xmlns:p14="http://schemas.microsoft.com/office/powerpoint/2010/main" val="17855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table, indoor, toy&#10;&#10;Description automatically generated">
            <a:extLst>
              <a:ext uri="{FF2B5EF4-FFF2-40B4-BE49-F238E27FC236}">
                <a16:creationId xmlns:a16="http://schemas.microsoft.com/office/drawing/2014/main" id="{45CD9658-AA88-ED0D-91B7-32D9DA65A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446" y="1002801"/>
            <a:ext cx="8982035" cy="5513785"/>
          </a:xfrm>
          <a:prstGeom prst="rect">
            <a:avLst/>
          </a:prstGeom>
        </p:spPr>
      </p:pic>
      <p:grpSp>
        <p:nvGrpSpPr>
          <p:cNvPr id="16" name="Group 15">
            <a:extLst>
              <a:ext uri="{FF2B5EF4-FFF2-40B4-BE49-F238E27FC236}">
                <a16:creationId xmlns:a16="http://schemas.microsoft.com/office/drawing/2014/main" id="{2BAC4EEE-27A6-75F2-4551-85CF870A236D}"/>
              </a:ext>
            </a:extLst>
          </p:cNvPr>
          <p:cNvGrpSpPr/>
          <p:nvPr/>
        </p:nvGrpSpPr>
        <p:grpSpPr>
          <a:xfrm>
            <a:off x="-170150" y="341414"/>
            <a:ext cx="4975538" cy="2062103"/>
            <a:chOff x="-170150" y="341414"/>
            <a:chExt cx="4975538" cy="2062103"/>
          </a:xfrm>
        </p:grpSpPr>
        <p:sp>
          <p:nvSpPr>
            <p:cNvPr id="15" name="Hộp Văn bản 11">
              <a:extLst>
                <a:ext uri="{FF2B5EF4-FFF2-40B4-BE49-F238E27FC236}">
                  <a16:creationId xmlns:a16="http://schemas.microsoft.com/office/drawing/2014/main" id="{D98AE12F-5779-8A9B-9263-86CE870F003E}"/>
                </a:ext>
              </a:extLst>
            </p:cNvPr>
            <p:cNvSpPr txBox="1"/>
            <p:nvPr/>
          </p:nvSpPr>
          <p:spPr>
            <a:xfrm>
              <a:off x="-170150" y="341414"/>
              <a:ext cx="4975538" cy="2062103"/>
            </a:xfrm>
            <a:prstGeom prst="rect">
              <a:avLst/>
            </a:prstGeom>
            <a:noFill/>
          </p:spPr>
          <p:txBody>
            <a:bodyPr wrap="square" rtlCol="0">
              <a:spAutoFit/>
            </a:bodyPr>
            <a:lstStyle/>
            <a:p>
              <a:pPr algn="ctr"/>
              <a:r>
                <a:rPr lang="en-US" sz="6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Trò</a:t>
              </a:r>
              <a:r>
                <a:rPr lang="en-US" sz="6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chơi</a:t>
              </a:r>
              <a:br>
                <a:rPr lang="en-US" sz="6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br>
              <a:r>
                <a:rPr lang="en-US" sz="6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a:t>
              </a:r>
              <a:r>
                <a:rPr lang="en-US" sz="6400" b="1" spc="-30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A CHỚP”  </a:t>
              </a:r>
            </a:p>
          </p:txBody>
        </p:sp>
        <p:pic>
          <p:nvPicPr>
            <p:cNvPr id="5" name="Picture 4">
              <a:extLst>
                <a:ext uri="{FF2B5EF4-FFF2-40B4-BE49-F238E27FC236}">
                  <a16:creationId xmlns:a16="http://schemas.microsoft.com/office/drawing/2014/main" id="{FDD05D03-7E20-B42E-3914-1468683F9320}"/>
                </a:ext>
              </a:extLst>
            </p:cNvPr>
            <p:cNvPicPr>
              <a:picLocks noChangeAspect="1"/>
            </p:cNvPicPr>
            <p:nvPr/>
          </p:nvPicPr>
          <p:blipFill>
            <a:blip r:embed="rId4"/>
            <a:stretch>
              <a:fillRect/>
            </a:stretch>
          </p:blipFill>
          <p:spPr>
            <a:xfrm>
              <a:off x="1007514" y="1596926"/>
              <a:ext cx="608851" cy="608851"/>
            </a:xfrm>
            <a:prstGeom prst="rect">
              <a:avLst/>
            </a:prstGeom>
          </p:spPr>
        </p:pic>
      </p:grpSp>
    </p:spTree>
    <p:extLst>
      <p:ext uri="{BB962C8B-B14F-4D97-AF65-F5344CB8AC3E}">
        <p14:creationId xmlns:p14="http://schemas.microsoft.com/office/powerpoint/2010/main" val="17149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E700284B-D5C5-0680-B814-1EB55081E3EC}"/>
              </a:ext>
            </a:extLst>
          </p:cNvPr>
          <p:cNvSpPr txBox="1"/>
          <p:nvPr/>
        </p:nvSpPr>
        <p:spPr>
          <a:xfrm>
            <a:off x="2533245" y="1752059"/>
            <a:ext cx="7125508" cy="2553891"/>
          </a:xfrm>
          <a:custGeom>
            <a:avLst/>
            <a:gdLst>
              <a:gd name="connsiteX0" fmla="*/ 0 w 7125508"/>
              <a:gd name="connsiteY0" fmla="*/ 425657 h 2553891"/>
              <a:gd name="connsiteX1" fmla="*/ 425657 w 7125508"/>
              <a:gd name="connsiteY1" fmla="*/ 0 h 2553891"/>
              <a:gd name="connsiteX2" fmla="*/ 6699851 w 7125508"/>
              <a:gd name="connsiteY2" fmla="*/ 0 h 2553891"/>
              <a:gd name="connsiteX3" fmla="*/ 7125508 w 7125508"/>
              <a:gd name="connsiteY3" fmla="*/ 425657 h 2553891"/>
              <a:gd name="connsiteX4" fmla="*/ 7125508 w 7125508"/>
              <a:gd name="connsiteY4" fmla="*/ 2128234 h 2553891"/>
              <a:gd name="connsiteX5" fmla="*/ 6699851 w 7125508"/>
              <a:gd name="connsiteY5" fmla="*/ 2553891 h 2553891"/>
              <a:gd name="connsiteX6" fmla="*/ 425657 w 7125508"/>
              <a:gd name="connsiteY6" fmla="*/ 2553891 h 2553891"/>
              <a:gd name="connsiteX7" fmla="*/ 0 w 7125508"/>
              <a:gd name="connsiteY7" fmla="*/ 2128234 h 2553891"/>
              <a:gd name="connsiteX8" fmla="*/ 0 w 7125508"/>
              <a:gd name="connsiteY8" fmla="*/ 425657 h 25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5508" h="2553891" fill="none" extrusionOk="0">
                <a:moveTo>
                  <a:pt x="0" y="425657"/>
                </a:moveTo>
                <a:cubicBezTo>
                  <a:pt x="1262" y="224731"/>
                  <a:pt x="212132" y="36182"/>
                  <a:pt x="425657" y="0"/>
                </a:cubicBezTo>
                <a:cubicBezTo>
                  <a:pt x="2399618" y="72427"/>
                  <a:pt x="5484391" y="61419"/>
                  <a:pt x="6699851" y="0"/>
                </a:cubicBezTo>
                <a:cubicBezTo>
                  <a:pt x="6931685" y="-22372"/>
                  <a:pt x="7113521" y="186947"/>
                  <a:pt x="7125508" y="425657"/>
                </a:cubicBezTo>
                <a:cubicBezTo>
                  <a:pt x="7232985" y="758287"/>
                  <a:pt x="6973455" y="1907564"/>
                  <a:pt x="7125508" y="2128234"/>
                </a:cubicBezTo>
                <a:cubicBezTo>
                  <a:pt x="7129215" y="2344503"/>
                  <a:pt x="6909037" y="2524859"/>
                  <a:pt x="6699851" y="2553891"/>
                </a:cubicBezTo>
                <a:cubicBezTo>
                  <a:pt x="4500642" y="2583718"/>
                  <a:pt x="2277304" y="2474585"/>
                  <a:pt x="425657" y="2553891"/>
                </a:cubicBezTo>
                <a:cubicBezTo>
                  <a:pt x="217961" y="2550795"/>
                  <a:pt x="-11951" y="2365681"/>
                  <a:pt x="0" y="2128234"/>
                </a:cubicBezTo>
                <a:cubicBezTo>
                  <a:pt x="149175" y="1424552"/>
                  <a:pt x="59977" y="1181067"/>
                  <a:pt x="0" y="425657"/>
                </a:cubicBezTo>
                <a:close/>
              </a:path>
              <a:path w="7125508" h="2553891" stroke="0" extrusionOk="0">
                <a:moveTo>
                  <a:pt x="0" y="425657"/>
                </a:moveTo>
                <a:cubicBezTo>
                  <a:pt x="34986" y="200109"/>
                  <a:pt x="201420" y="22599"/>
                  <a:pt x="425657" y="0"/>
                </a:cubicBezTo>
                <a:cubicBezTo>
                  <a:pt x="1649291" y="123000"/>
                  <a:pt x="3706658" y="-96860"/>
                  <a:pt x="6699851" y="0"/>
                </a:cubicBezTo>
                <a:cubicBezTo>
                  <a:pt x="6913915" y="-16020"/>
                  <a:pt x="7127918" y="185715"/>
                  <a:pt x="7125508" y="425657"/>
                </a:cubicBezTo>
                <a:cubicBezTo>
                  <a:pt x="7002437" y="944386"/>
                  <a:pt x="7273078" y="1869295"/>
                  <a:pt x="7125508" y="2128234"/>
                </a:cubicBezTo>
                <a:cubicBezTo>
                  <a:pt x="7093249" y="2375005"/>
                  <a:pt x="6916827" y="2550927"/>
                  <a:pt x="6699851" y="2553891"/>
                </a:cubicBezTo>
                <a:cubicBezTo>
                  <a:pt x="5315049" y="2393184"/>
                  <a:pt x="2007557" y="2593558"/>
                  <a:pt x="425657" y="2553891"/>
                </a:cubicBezTo>
                <a:cubicBezTo>
                  <a:pt x="165736" y="2548875"/>
                  <a:pt x="-10919" y="2358372"/>
                  <a:pt x="0" y="2128234"/>
                </a:cubicBezTo>
                <a:cubicBezTo>
                  <a:pt x="-77652" y="1871193"/>
                  <a:pt x="96640" y="804010"/>
                  <a:pt x="0" y="425657"/>
                </a:cubicBezTo>
                <a:close/>
              </a:path>
            </a:pathLst>
          </a:custGeom>
          <a:solidFill>
            <a:srgbClr val="FFFF99"/>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171450" algn="just"/>
            <a:r>
              <a:rPr lang="en-US" sz="3600" dirty="0" err="1"/>
              <a:t>Trong</a:t>
            </a:r>
            <a:r>
              <a:rPr lang="en-US" sz="3600" dirty="0"/>
              <a:t> thời gian 5s, bạn phải kể được ngay các biểu hiện của tích cực hoàn thành nhiệm vụ ở nhà khi được cô gọi tên.  </a:t>
            </a:r>
          </a:p>
        </p:txBody>
      </p:sp>
      <p:pic>
        <p:nvPicPr>
          <p:cNvPr id="9" name="Picture 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9053599" y="2839168"/>
            <a:ext cx="2790737" cy="3648883"/>
          </a:xfrm>
          <a:prstGeom prst="rect">
            <a:avLst/>
          </a:prstGeom>
        </p:spPr>
      </p:pic>
      <p:pic>
        <p:nvPicPr>
          <p:cNvPr id="10" name="Picture 9">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347662" y="2839167"/>
            <a:ext cx="2468246" cy="3648884"/>
          </a:xfrm>
          <a:prstGeom prst="rect">
            <a:avLst/>
          </a:prstGeom>
        </p:spPr>
      </p:pic>
      <p:sp>
        <p:nvSpPr>
          <p:cNvPr id="11" name="Hộp Văn bản 11">
            <a:extLst>
              <a:ext uri="{FF2B5EF4-FFF2-40B4-BE49-F238E27FC236}">
                <a16:creationId xmlns:a16="http://schemas.microsoft.com/office/drawing/2014/main" id="{1BA6AAAB-E72A-6CFF-A91F-72B733A5309E}"/>
              </a:ext>
            </a:extLst>
          </p:cNvPr>
          <p:cNvSpPr txBox="1"/>
          <p:nvPr/>
        </p:nvSpPr>
        <p:spPr>
          <a:xfrm>
            <a:off x="3608230" y="341414"/>
            <a:ext cx="4975538" cy="1077218"/>
          </a:xfrm>
          <a:prstGeom prst="rect">
            <a:avLst/>
          </a:prstGeom>
          <a:noFill/>
        </p:spPr>
        <p:txBody>
          <a:bodyPr wrap="square" rtlCol="0">
            <a:spAutoFit/>
          </a:bodyPr>
          <a:lstStyle/>
          <a:p>
            <a:pPr algn="ctr"/>
            <a:r>
              <a:rPr lang="en-US" sz="6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LUẬT CHƠI</a:t>
            </a:r>
          </a:p>
        </p:txBody>
      </p:sp>
    </p:spTree>
    <p:extLst>
      <p:ext uri="{BB962C8B-B14F-4D97-AF65-F5344CB8AC3E}">
        <p14:creationId xmlns:p14="http://schemas.microsoft.com/office/powerpoint/2010/main" val="216610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ộp Văn bản 11">
            <a:extLst>
              <a:ext uri="{FF2B5EF4-FFF2-40B4-BE49-F238E27FC236}">
                <a16:creationId xmlns:a16="http://schemas.microsoft.com/office/drawing/2014/main" id="{1BA6AAAB-E72A-6CFF-A91F-72B733A5309E}"/>
              </a:ext>
            </a:extLst>
          </p:cNvPr>
          <p:cNvSpPr txBox="1"/>
          <p:nvPr/>
        </p:nvSpPr>
        <p:spPr>
          <a:xfrm>
            <a:off x="3608231" y="867887"/>
            <a:ext cx="4975538" cy="2062103"/>
          </a:xfrm>
          <a:prstGeom prst="rect">
            <a:avLst/>
          </a:prstGeom>
          <a:noFill/>
        </p:spPr>
        <p:txBody>
          <a:bodyPr wrap="square" rtlCol="0">
            <a:spAutoFit/>
          </a:bodyPr>
          <a:lstStyle/>
          <a:p>
            <a:pPr algn="ctr"/>
            <a:r>
              <a:rPr lang="en-US" sz="6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UVN Banh Mi" pitchFamily="2" charset="0"/>
              </a:rPr>
              <a:t>THẢO LUẬN NHÓM</a:t>
            </a:r>
          </a:p>
        </p:txBody>
      </p:sp>
    </p:spTree>
    <p:extLst>
      <p:ext uri="{BB962C8B-B14F-4D97-AF65-F5344CB8AC3E}">
        <p14:creationId xmlns:p14="http://schemas.microsoft.com/office/powerpoint/2010/main" val="21627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455502" y="276165"/>
            <a:ext cx="7414017" cy="374119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9B62322-49CB-4B1F-98F9-A9747F590B55}"/>
              </a:ext>
            </a:extLst>
          </p:cNvPr>
          <p:cNvSpPr txBox="1"/>
          <p:nvPr/>
        </p:nvSpPr>
        <p:spPr>
          <a:xfrm>
            <a:off x="2455502" y="400040"/>
            <a:ext cx="7547041"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Hoạt</a:t>
            </a: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a:t>
            </a: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động</a:t>
            </a: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Quan </a:t>
            </a: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sát</a:t>
            </a: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a:t>
            </a: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tình</a:t>
            </a:r>
            <a:r>
              <a:rPr kumimoji="0" lang="en-US" sz="6600" b="1" i="0" u="none" strike="noStrike" kern="1200" normalizeH="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a:t>
            </a:r>
            <a:r>
              <a:rPr kumimoji="0" lang="en-US" sz="6600" b="1" i="0" u="none" strike="noStrike" kern="1200" normalizeH="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huống</a:t>
            </a:r>
            <a:endParaRPr kumimoji="0" lang="en-US" sz="6600" b="1" i="0" u="none" strike="noStrike" kern="1200" normalizeH="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a:t>
            </a: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và</a:t>
            </a: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a:t>
            </a: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trả</a:t>
            </a: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a:t>
            </a: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lời</a:t>
            </a: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a:t>
            </a: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câu</a:t>
            </a:r>
            <a:r>
              <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 </a:t>
            </a:r>
            <a:r>
              <a:rPr kumimoji="0" lang="en-US" sz="66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rPr>
              <a:t>hỏi</a:t>
            </a:r>
            <a:endParaRPr kumimoji="0" lang="en-US" sz="66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mn-cs"/>
            </a:endParaRPr>
          </a:p>
        </p:txBody>
      </p:sp>
      <p:pic>
        <p:nvPicPr>
          <p:cNvPr id="5" name="Picture 4">
            <a:extLst>
              <a:ext uri="{FF2B5EF4-FFF2-40B4-BE49-F238E27FC236}">
                <a16:creationId xmlns:a16="http://schemas.microsoft.com/office/drawing/2014/main" id="{9A55077E-267A-4605-AE48-FF6B383D7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751" y="3815526"/>
            <a:ext cx="4699211" cy="27663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20BCABF1-CFF8-431C-93DB-B0436F14D2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1" b="100000" l="0" r="100000">
                        <a14:foregroundMark x1="42841" y1="4173" x2="90969" y2="85875"/>
                        <a14:foregroundMark x1="94714" y1="9952" x2="771" y2="96308"/>
                        <a14:foregroundMark x1="1872" y1="37881" x2="98789" y2="38363"/>
                        <a14:foregroundMark x1="69383" y1="11878" x2="64317" y2="38363"/>
                        <a14:foregroundMark x1="80727" y1="56982" x2="94824" y2="86356"/>
                        <a14:foregroundMark x1="95374" y1="52970" x2="99559" y2="67737"/>
                        <a14:foregroundMark x1="6167" y1="56019" x2="19824" y2="90369"/>
                        <a14:foregroundMark x1="3304" y1="70947" x2="68502" y2="4655"/>
                        <a14:foregroundMark x1="38877" y1="13965" x2="51872" y2="34189"/>
                        <a14:foregroundMark x1="2863" y1="56501" x2="1542" y2="69502"/>
                        <a14:foregroundMark x1="44053" y1="5297" x2="59361" y2="13644"/>
                        <a14:foregroundMark x1="27423" y1="1284" x2="30837" y2="15249"/>
                        <a14:foregroundMark x1="22797" y1="11075" x2="13987" y2="25201"/>
                        <a14:backgroundMark x1="8150" y1="7063" x2="26652" y2="7865"/>
                        <a14:backgroundMark x1="26762" y1="5778" x2="9581" y2="5618"/>
                        <a14:backgroundMark x1="17291" y1="8347" x2="17291" y2="8347"/>
                        <a14:backgroundMark x1="17291" y1="8347" x2="17291" y2="8347"/>
                      </a14:backgroundRemoval>
                    </a14:imgEffect>
                  </a14:imgLayer>
                </a14:imgProps>
              </a:ext>
              <a:ext uri="{28A0092B-C50C-407E-A947-70E740481C1C}">
                <a14:useLocalDpi xmlns:a14="http://schemas.microsoft.com/office/drawing/2010/main" val="0"/>
              </a:ext>
            </a:extLst>
          </a:blip>
          <a:stretch>
            <a:fillRect/>
          </a:stretch>
        </p:blipFill>
        <p:spPr>
          <a:xfrm>
            <a:off x="7154713" y="3714009"/>
            <a:ext cx="4217068" cy="28123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2059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2.96296E-6 L -2.5E-6 -0.07222 " pathEditMode="relative" rAng="0" ptsTypes="AA">
                                      <p:cBhvr>
                                        <p:cTn id="6" dur="250" accel="50000" decel="50000" autoRev="1" fill="hold">
                                          <p:stCondLst>
                                            <p:cond delay="0"/>
                                          </p:stCondLst>
                                        </p:cTn>
                                        <p:tgtEl>
                                          <p:spTgt spid="19"/>
                                        </p:tgtEl>
                                        <p:attrNameLst>
                                          <p:attrName>ppt_x</p:attrName>
                                          <p:attrName>ppt_y</p:attrName>
                                        </p:attrNameLst>
                                      </p:cBhvr>
                                      <p:rCtr x="0" y="-3611"/>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F9DA5E-2D5C-9BAC-AB54-4C1BFE0C96D2}"/>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9124D603-B6FF-6D83-038D-D83789E06C64}"/>
                </a:ext>
              </a:extLst>
            </p:cNvPr>
            <p:cNvSpPr txBox="1"/>
            <p:nvPr/>
          </p:nvSpPr>
          <p:spPr>
            <a:xfrm>
              <a:off x="4948237" y="3244334"/>
              <a:ext cx="229552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800" i="0" dirty="0" err="1">
                  <a:effectLst/>
                  <a:latin typeface="Arial" panose="020B0604020202020204" pitchFamily="34" charset="0"/>
                </a:rPr>
                <a:t>Phạm</a:t>
              </a:r>
              <a:r>
                <a:rPr lang="vi-VN" sz="1800" i="0" dirty="0">
                  <a:effectLst/>
                  <a:latin typeface="Arial" panose="020B0604020202020204" pitchFamily="34" charset="0"/>
                </a:rPr>
                <a:t> Minh </a:t>
              </a:r>
              <a:r>
                <a:rPr lang="vi-VN" sz="1800" i="0" dirty="0" err="1">
                  <a:effectLst/>
                  <a:latin typeface="Arial" panose="020B0604020202020204" pitchFamily="34" charset="0"/>
                </a:rPr>
                <a:t>Trường</a:t>
              </a:r>
              <a:endParaRPr lang="en-US" dirty="0"/>
            </a:p>
          </p:txBody>
        </p:sp>
        <p:pic>
          <p:nvPicPr>
            <p:cNvPr id="3" name="Picture 2" descr="A picture containing text, dining table&#10;&#10;Description automatically generated">
              <a:extLst>
                <a:ext uri="{FF2B5EF4-FFF2-40B4-BE49-F238E27FC236}">
                  <a16:creationId xmlns:a16="http://schemas.microsoft.com/office/drawing/2014/main" id="{84704BC6-6C2E-E9A2-703C-52A400073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Hình chữ nhật: Góc Tròn 1">
            <a:extLst>
              <a:ext uri="{FF2B5EF4-FFF2-40B4-BE49-F238E27FC236}">
                <a16:creationId xmlns:a16="http://schemas.microsoft.com/office/drawing/2014/main" id="{6A851486-12CD-20DC-8C03-541F7D51A7B8}"/>
              </a:ext>
            </a:extLst>
          </p:cNvPr>
          <p:cNvSpPr/>
          <p:nvPr/>
        </p:nvSpPr>
        <p:spPr>
          <a:xfrm>
            <a:off x="67612" y="124538"/>
            <a:ext cx="5039309" cy="3204816"/>
          </a:xfrm>
          <a:custGeom>
            <a:avLst/>
            <a:gdLst>
              <a:gd name="connsiteX0" fmla="*/ 0 w 5039309"/>
              <a:gd name="connsiteY0" fmla="*/ 534147 h 3204816"/>
              <a:gd name="connsiteX1" fmla="*/ 534147 w 5039309"/>
              <a:gd name="connsiteY1" fmla="*/ 0 h 3204816"/>
              <a:gd name="connsiteX2" fmla="*/ 4505162 w 5039309"/>
              <a:gd name="connsiteY2" fmla="*/ 0 h 3204816"/>
              <a:gd name="connsiteX3" fmla="*/ 5039309 w 5039309"/>
              <a:gd name="connsiteY3" fmla="*/ 534147 h 3204816"/>
              <a:gd name="connsiteX4" fmla="*/ 5039309 w 5039309"/>
              <a:gd name="connsiteY4" fmla="*/ 2670669 h 3204816"/>
              <a:gd name="connsiteX5" fmla="*/ 4505162 w 5039309"/>
              <a:gd name="connsiteY5" fmla="*/ 3204816 h 3204816"/>
              <a:gd name="connsiteX6" fmla="*/ 534147 w 5039309"/>
              <a:gd name="connsiteY6" fmla="*/ 3204816 h 3204816"/>
              <a:gd name="connsiteX7" fmla="*/ 0 w 5039309"/>
              <a:gd name="connsiteY7" fmla="*/ 2670669 h 3204816"/>
              <a:gd name="connsiteX8" fmla="*/ 0 w 5039309"/>
              <a:gd name="connsiteY8" fmla="*/ 534147 h 320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9309" h="3204816" fill="none" extrusionOk="0">
                <a:moveTo>
                  <a:pt x="0" y="534147"/>
                </a:moveTo>
                <a:cubicBezTo>
                  <a:pt x="1982" y="292784"/>
                  <a:pt x="263712" y="41230"/>
                  <a:pt x="534147" y="0"/>
                </a:cubicBezTo>
                <a:cubicBezTo>
                  <a:pt x="1387533" y="72427"/>
                  <a:pt x="3231302" y="61419"/>
                  <a:pt x="4505162" y="0"/>
                </a:cubicBezTo>
                <a:cubicBezTo>
                  <a:pt x="4794109" y="-41676"/>
                  <a:pt x="5008501" y="229827"/>
                  <a:pt x="5039309" y="534147"/>
                </a:cubicBezTo>
                <a:cubicBezTo>
                  <a:pt x="5140185" y="1375927"/>
                  <a:pt x="4931996" y="1892233"/>
                  <a:pt x="5039309" y="2670669"/>
                </a:cubicBezTo>
                <a:cubicBezTo>
                  <a:pt x="5047515" y="2924020"/>
                  <a:pt x="4787888" y="3191055"/>
                  <a:pt x="4505162" y="3204816"/>
                </a:cubicBezTo>
                <a:cubicBezTo>
                  <a:pt x="3146730" y="3234643"/>
                  <a:pt x="1680449" y="3125510"/>
                  <a:pt x="534147" y="3204816"/>
                </a:cubicBezTo>
                <a:cubicBezTo>
                  <a:pt x="256390" y="3202867"/>
                  <a:pt x="-6494" y="2966954"/>
                  <a:pt x="0" y="2670669"/>
                </a:cubicBezTo>
                <a:cubicBezTo>
                  <a:pt x="50037" y="1677053"/>
                  <a:pt x="770" y="785460"/>
                  <a:pt x="0" y="534147"/>
                </a:cubicBezTo>
                <a:close/>
              </a:path>
              <a:path w="5039309" h="3204816" stroke="0" extrusionOk="0">
                <a:moveTo>
                  <a:pt x="0" y="534147"/>
                </a:moveTo>
                <a:cubicBezTo>
                  <a:pt x="9534" y="241745"/>
                  <a:pt x="245205" y="12623"/>
                  <a:pt x="534147" y="0"/>
                </a:cubicBezTo>
                <a:cubicBezTo>
                  <a:pt x="1718010" y="123000"/>
                  <a:pt x="2752811" y="-96860"/>
                  <a:pt x="4505162" y="0"/>
                </a:cubicBezTo>
                <a:cubicBezTo>
                  <a:pt x="4784827" y="-11688"/>
                  <a:pt x="5053376" y="210786"/>
                  <a:pt x="5039309" y="534147"/>
                </a:cubicBezTo>
                <a:cubicBezTo>
                  <a:pt x="5042482" y="1341874"/>
                  <a:pt x="5133576" y="1922237"/>
                  <a:pt x="5039309" y="2670669"/>
                </a:cubicBezTo>
                <a:cubicBezTo>
                  <a:pt x="4987876" y="2984303"/>
                  <a:pt x="4766769" y="3199351"/>
                  <a:pt x="4505162" y="3204816"/>
                </a:cubicBezTo>
                <a:cubicBezTo>
                  <a:pt x="2940578" y="3044109"/>
                  <a:pt x="1504637" y="3244483"/>
                  <a:pt x="534147" y="3204816"/>
                </a:cubicBezTo>
                <a:cubicBezTo>
                  <a:pt x="184205" y="3193719"/>
                  <a:pt x="-29733" y="2952200"/>
                  <a:pt x="0" y="2670669"/>
                </a:cubicBezTo>
                <a:cubicBezTo>
                  <a:pt x="32216" y="2209000"/>
                  <a:pt x="57206" y="1096918"/>
                  <a:pt x="0" y="53414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C86743-AA99-8F83-6A97-C9AE74FA3F0F}"/>
              </a:ext>
            </a:extLst>
          </p:cNvPr>
          <p:cNvSpPr txBox="1"/>
          <p:nvPr/>
        </p:nvSpPr>
        <p:spPr>
          <a:xfrm>
            <a:off x="1217889" y="751100"/>
            <a:ext cx="2621871" cy="707886"/>
          </a:xfrm>
          <a:prstGeom prst="rect">
            <a:avLst/>
          </a:prstGeom>
          <a:noFill/>
          <a:effectLst>
            <a:glow rad="228600">
              <a:schemeClr val="accent3">
                <a:satMod val="175000"/>
                <a:alpha val="40000"/>
              </a:schemeClr>
            </a:glow>
          </a:effectLst>
        </p:spPr>
        <p:txBody>
          <a:bodyPr wrap="square" rtlCol="0">
            <a:spAutoFit/>
          </a:bodyPr>
          <a:lstStyle/>
          <a:p>
            <a:pPr algn="ctr"/>
            <a:r>
              <a:rPr lang="en-US" sz="40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Đạo</a:t>
            </a:r>
            <a:r>
              <a:rPr lang="en-US" sz="40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en-US" sz="40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Đức</a:t>
            </a:r>
            <a:endParaRPr lang="en-US" sz="5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C8FC4464-F3DA-7A91-9924-BA6246BE0FE1}"/>
              </a:ext>
            </a:extLst>
          </p:cNvPr>
          <p:cNvSpPr txBox="1"/>
          <p:nvPr/>
        </p:nvSpPr>
        <p:spPr>
          <a:xfrm>
            <a:off x="-157987" y="188828"/>
            <a:ext cx="5561078" cy="646331"/>
          </a:xfrm>
          <a:prstGeom prst="rect">
            <a:avLst/>
          </a:prstGeom>
          <a:noFill/>
        </p:spPr>
        <p:txBody>
          <a:bodyPr wrap="square" rtlCol="0">
            <a:spAutoFit/>
          </a:bodyPr>
          <a:lstStyle/>
          <a:p>
            <a:pPr algn="ctr"/>
            <a:r>
              <a:rPr lang="en-US" sz="3600" b="1" dirty="0" err="1">
                <a:solidFill>
                  <a:srgbClr val="002060"/>
                </a:solidFill>
                <a:latin typeface="UTM Duepuntozero" panose="02040603050506020204" pitchFamily="18" charset="0"/>
              </a:rPr>
              <a:t>Thứ</a:t>
            </a:r>
            <a:r>
              <a:rPr lang="en-US" sz="3600" b="1" dirty="0">
                <a:solidFill>
                  <a:srgbClr val="002060"/>
                </a:solidFill>
                <a:latin typeface="UTM Duepuntozero" panose="02040603050506020204" pitchFamily="18" charset="0"/>
              </a:rPr>
              <a:t> … </a:t>
            </a:r>
            <a:r>
              <a:rPr lang="en-US" sz="3600" b="1" dirty="0" err="1">
                <a:solidFill>
                  <a:srgbClr val="002060"/>
                </a:solidFill>
                <a:latin typeface="UTM Duepuntozero" panose="02040603050506020204" pitchFamily="18" charset="0"/>
              </a:rPr>
              <a:t>ngày</a:t>
            </a:r>
            <a:r>
              <a:rPr lang="en-US" sz="3600" b="1" dirty="0">
                <a:solidFill>
                  <a:srgbClr val="002060"/>
                </a:solidFill>
                <a:latin typeface="UTM Duepuntozero" panose="02040603050506020204" pitchFamily="18" charset="0"/>
              </a:rPr>
              <a:t> … </a:t>
            </a:r>
            <a:r>
              <a:rPr lang="en-US" sz="3600" b="1" dirty="0" err="1">
                <a:solidFill>
                  <a:srgbClr val="002060"/>
                </a:solidFill>
                <a:latin typeface="UTM Duepuntozero" panose="02040603050506020204" pitchFamily="18" charset="0"/>
              </a:rPr>
              <a:t>tháng</a:t>
            </a:r>
            <a:r>
              <a:rPr lang="en-US" sz="3600" b="1" dirty="0">
                <a:solidFill>
                  <a:srgbClr val="002060"/>
                </a:solidFill>
                <a:latin typeface="UTM Duepuntozero" panose="02040603050506020204" pitchFamily="18" charset="0"/>
              </a:rPr>
              <a:t> … </a:t>
            </a:r>
            <a:r>
              <a:rPr lang="en-US" sz="3600" b="1" dirty="0" err="1">
                <a:solidFill>
                  <a:srgbClr val="002060"/>
                </a:solidFill>
                <a:latin typeface="UTM Duepuntozero" panose="02040603050506020204" pitchFamily="18" charset="0"/>
              </a:rPr>
              <a:t>năm</a:t>
            </a:r>
            <a:r>
              <a:rPr lang="en-US" sz="3600" b="1" dirty="0">
                <a:solidFill>
                  <a:srgbClr val="002060"/>
                </a:solidFill>
                <a:latin typeface="UTM Duepuntozero" panose="02040603050506020204" pitchFamily="18" charset="0"/>
              </a:rPr>
              <a:t> …</a:t>
            </a:r>
          </a:p>
        </p:txBody>
      </p:sp>
      <p:sp>
        <p:nvSpPr>
          <p:cNvPr id="12" name="TextBox 11">
            <a:extLst>
              <a:ext uri="{FF2B5EF4-FFF2-40B4-BE49-F238E27FC236}">
                <a16:creationId xmlns:a16="http://schemas.microsoft.com/office/drawing/2014/main" id="{A35F48E9-58F2-F5A1-6E61-56E49674BB10}"/>
              </a:ext>
            </a:extLst>
          </p:cNvPr>
          <p:cNvSpPr txBox="1"/>
          <p:nvPr/>
        </p:nvSpPr>
        <p:spPr>
          <a:xfrm>
            <a:off x="407924" y="1353855"/>
            <a:ext cx="424180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Bài</a:t>
            </a:r>
            <a:r>
              <a:rPr lang="en-US"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4 – </a:t>
            </a:r>
            <a:r>
              <a:rPr lang="en-US" sz="400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Tiết</a:t>
            </a:r>
            <a:r>
              <a:rPr lang="en-US"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1</a:t>
            </a:r>
          </a:p>
        </p:txBody>
      </p:sp>
      <p:grpSp>
        <p:nvGrpSpPr>
          <p:cNvPr id="14" name="Group 13">
            <a:extLst>
              <a:ext uri="{FF2B5EF4-FFF2-40B4-BE49-F238E27FC236}">
                <a16:creationId xmlns:a16="http://schemas.microsoft.com/office/drawing/2014/main" id="{B1A9BFC2-AB7F-49A1-EE46-3AE0EF4E3A0F}"/>
              </a:ext>
            </a:extLst>
          </p:cNvPr>
          <p:cNvGrpSpPr/>
          <p:nvPr/>
        </p:nvGrpSpPr>
        <p:grpSpPr>
          <a:xfrm>
            <a:off x="208438" y="2020042"/>
            <a:ext cx="4821115" cy="1569660"/>
            <a:chOff x="4149463" y="8204395"/>
            <a:chExt cx="7209752" cy="1569660"/>
          </a:xfrm>
        </p:grpSpPr>
        <p:sp>
          <p:nvSpPr>
            <p:cNvPr id="15" name="TextBox 14">
              <a:extLst>
                <a:ext uri="{FF2B5EF4-FFF2-40B4-BE49-F238E27FC236}">
                  <a16:creationId xmlns:a16="http://schemas.microsoft.com/office/drawing/2014/main" id="{BBFA105A-3874-CD79-CD14-5D4F919F8EE0}"/>
                </a:ext>
              </a:extLst>
            </p:cNvPr>
            <p:cNvSpPr txBox="1"/>
            <p:nvPr/>
          </p:nvSpPr>
          <p:spPr>
            <a:xfrm>
              <a:off x="4149463" y="8204395"/>
              <a:ext cx="7193902" cy="1569660"/>
            </a:xfrm>
            <a:prstGeom prst="rect">
              <a:avLst/>
            </a:prstGeom>
            <a:noFill/>
          </p:spPr>
          <p:txBody>
            <a:bodyPr wrap="square" rtlCol="0">
              <a:spAutoFit/>
            </a:bodyPr>
            <a:lstStyle/>
            <a:p>
              <a:pPr algn="ctr"/>
              <a:r>
                <a:rPr lang="en-US" sz="32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TÍCH CỰC HOÀN THÀNH NHIỆM VỤ Ở NHÀ</a:t>
              </a:r>
            </a:p>
          </p:txBody>
        </p:sp>
        <p:sp>
          <p:nvSpPr>
            <p:cNvPr id="16" name="TextBox 15">
              <a:extLst>
                <a:ext uri="{FF2B5EF4-FFF2-40B4-BE49-F238E27FC236}">
                  <a16:creationId xmlns:a16="http://schemas.microsoft.com/office/drawing/2014/main" id="{473D18AE-3FC5-6818-D1F5-E5E62B4C387F}"/>
                </a:ext>
              </a:extLst>
            </p:cNvPr>
            <p:cNvSpPr txBox="1"/>
            <p:nvPr/>
          </p:nvSpPr>
          <p:spPr>
            <a:xfrm>
              <a:off x="4165313" y="8205007"/>
              <a:ext cx="7193902" cy="1077218"/>
            </a:xfrm>
            <a:prstGeom prst="rect">
              <a:avLst/>
            </a:prstGeom>
            <a:noFill/>
          </p:spPr>
          <p:txBody>
            <a:bodyPr wrap="square" rtlCol="0">
              <a:spAutoFit/>
            </a:bodyPr>
            <a:lstStyle/>
            <a:p>
              <a:pPr algn="ctr"/>
              <a:r>
                <a:rPr lang="en-US" sz="3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3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Í</a:t>
              </a:r>
              <a:r>
                <a:rPr lang="en-US" sz="3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H </a:t>
              </a:r>
              <a:r>
                <a:rPr lang="en-US" sz="3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Ự</a:t>
              </a:r>
              <a:r>
                <a:rPr lang="en-US" sz="3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3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3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3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3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3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3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 </a:t>
              </a:r>
              <a:r>
                <a:rPr lang="en-US" sz="3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3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3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3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M </a:t>
              </a:r>
              <a:r>
                <a:rPr lang="en-US" sz="3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3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Ụ </a:t>
              </a:r>
              <a:r>
                <a:rPr lang="en-US" sz="3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Ở</a:t>
              </a:r>
              <a:r>
                <a:rPr lang="en-US" sz="32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3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3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3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40034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7" presetClass="entr" presetSubtype="10" fill="hold" nodeType="withEffect">
                                  <p:stCondLst>
                                    <p:cond delay="100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7" presetClass="entr" presetSubtype="1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0FE21A-96D5-4190-ACB3-460DE99B0B8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C73845C9-7B1B-E452-BE2F-FC226F7B98C1}"/>
              </a:ext>
            </a:extLst>
          </p:cNvPr>
          <p:cNvSpPr/>
          <p:nvPr/>
        </p:nvSpPr>
        <p:spPr>
          <a:xfrm>
            <a:off x="451104" y="182880"/>
            <a:ext cx="11289792" cy="6492240"/>
          </a:xfrm>
          <a:prstGeom prst="roundRect">
            <a:avLst>
              <a:gd name="adj" fmla="val 8626"/>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E94729-5B5B-457D-BAC4-0EABBABAB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437" y="477240"/>
            <a:ext cx="4699211" cy="27663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13E61907-95B4-417C-9C15-9461772466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1" b="100000" l="0" r="100000">
                        <a14:foregroundMark x1="42841" y1="4173" x2="90969" y2="85875"/>
                        <a14:foregroundMark x1="94714" y1="9952" x2="771" y2="96308"/>
                        <a14:foregroundMark x1="1872" y1="37881" x2="98789" y2="38363"/>
                        <a14:foregroundMark x1="69383" y1="11878" x2="64317" y2="38363"/>
                        <a14:foregroundMark x1="80727" y1="56982" x2="94824" y2="86356"/>
                        <a14:foregroundMark x1="95374" y1="52970" x2="99559" y2="67737"/>
                        <a14:foregroundMark x1="6167" y1="56019" x2="19824" y2="90369"/>
                        <a14:foregroundMark x1="3304" y1="70947" x2="68502" y2="4655"/>
                        <a14:foregroundMark x1="38877" y1="13965" x2="51872" y2="34189"/>
                        <a14:foregroundMark x1="2863" y1="56501" x2="1542" y2="69502"/>
                        <a14:foregroundMark x1="44053" y1="5297" x2="59361" y2="13644"/>
                        <a14:foregroundMark x1="27423" y1="1284" x2="30837" y2="15249"/>
                        <a14:foregroundMark x1="22797" y1="11075" x2="13987" y2="25201"/>
                        <a14:backgroundMark x1="8150" y1="7063" x2="26652" y2="7865"/>
                        <a14:backgroundMark x1="26762" y1="5778" x2="9581" y2="5618"/>
                        <a14:backgroundMark x1="17291" y1="8347" x2="17291" y2="8347"/>
                        <a14:backgroundMark x1="17291" y1="8347" x2="17291" y2="8347"/>
                      </a14:backgroundRemoval>
                    </a14:imgEffect>
                  </a14:imgLayer>
                </a14:imgProps>
              </a:ext>
              <a:ext uri="{28A0092B-C50C-407E-A947-70E740481C1C}">
                <a14:useLocalDpi xmlns:a14="http://schemas.microsoft.com/office/drawing/2010/main" val="0"/>
              </a:ext>
            </a:extLst>
          </a:blip>
          <a:stretch>
            <a:fillRect/>
          </a:stretch>
        </p:blipFill>
        <p:spPr>
          <a:xfrm>
            <a:off x="6835399" y="375723"/>
            <a:ext cx="4217068" cy="28123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4A3752A2-A2EA-47B1-AB1A-1EB9592AD4A9}"/>
              </a:ext>
            </a:extLst>
          </p:cNvPr>
          <p:cNvSpPr txBox="1"/>
          <p:nvPr/>
        </p:nvSpPr>
        <p:spPr>
          <a:xfrm>
            <a:off x="679770" y="3455852"/>
            <a:ext cx="5156543" cy="2554545"/>
          </a:xfrm>
          <a:prstGeom prst="rect">
            <a:avLst/>
          </a:prstGeom>
          <a:noFill/>
        </p:spPr>
        <p:txBody>
          <a:bodyPr wrap="square" rtlCol="0">
            <a:spAutoFit/>
          </a:bodyPr>
          <a:lstStyle/>
          <a:p>
            <a:pPr algn="ctr"/>
            <a:r>
              <a:rPr lang="en-US" sz="3200" b="1" dirty="0" err="1"/>
              <a:t>Tình</a:t>
            </a:r>
            <a:r>
              <a:rPr lang="en-US" sz="3200" b="1" dirty="0"/>
              <a:t> </a:t>
            </a:r>
            <a:r>
              <a:rPr lang="en-US" sz="3200" b="1" dirty="0" err="1"/>
              <a:t>huống</a:t>
            </a:r>
            <a:r>
              <a:rPr lang="en-US" sz="3200" b="1" dirty="0"/>
              <a:t> 1:</a:t>
            </a:r>
          </a:p>
          <a:p>
            <a:pPr algn="ctr"/>
            <a:r>
              <a:rPr lang="en-US" sz="3200" b="1" dirty="0"/>
              <a:t> </a:t>
            </a:r>
          </a:p>
          <a:p>
            <a:pPr algn="just"/>
            <a:r>
              <a:rPr lang="en-US" sz="3200" b="1" dirty="0" err="1"/>
              <a:t>Hình</a:t>
            </a:r>
            <a:r>
              <a:rPr lang="en-US" sz="3200" b="1" dirty="0"/>
              <a:t> </a:t>
            </a:r>
            <a:r>
              <a:rPr lang="en-US" sz="3200" b="1" dirty="0" err="1"/>
              <a:t>ảnh</a:t>
            </a:r>
            <a:r>
              <a:rPr lang="en-US" sz="3200" b="1" dirty="0"/>
              <a:t> </a:t>
            </a:r>
            <a:r>
              <a:rPr lang="en-US" sz="3200" b="1" dirty="0" err="1"/>
              <a:t>nào</a:t>
            </a:r>
            <a:r>
              <a:rPr lang="en-US" sz="3200" b="1" dirty="0"/>
              <a:t> </a:t>
            </a:r>
            <a:r>
              <a:rPr lang="en-US" sz="3200" b="1" dirty="0" err="1"/>
              <a:t>cho</a:t>
            </a:r>
            <a:r>
              <a:rPr lang="en-US" sz="3200" b="1" dirty="0"/>
              <a:t> </a:t>
            </a:r>
            <a:r>
              <a:rPr lang="en-US" sz="3200" b="1" dirty="0" err="1"/>
              <a:t>thấy</a:t>
            </a:r>
            <a:r>
              <a:rPr lang="en-US" sz="3200" b="1" dirty="0"/>
              <a:t> Na </a:t>
            </a:r>
            <a:r>
              <a:rPr lang="en-US" sz="3200" b="1" dirty="0" err="1"/>
              <a:t>hoàn</a:t>
            </a:r>
            <a:r>
              <a:rPr lang="en-US" sz="3200" b="1" dirty="0"/>
              <a:t> </a:t>
            </a:r>
            <a:r>
              <a:rPr lang="en-US" sz="3200" b="1" dirty="0" err="1"/>
              <a:t>thành</a:t>
            </a:r>
            <a:r>
              <a:rPr lang="en-US" sz="3200" b="1" dirty="0"/>
              <a:t> </a:t>
            </a:r>
            <a:r>
              <a:rPr lang="en-US" sz="3200" b="1" dirty="0" err="1"/>
              <a:t>nhiệm</a:t>
            </a:r>
            <a:r>
              <a:rPr lang="en-US" sz="3200" b="1" dirty="0"/>
              <a:t> </a:t>
            </a:r>
            <a:r>
              <a:rPr lang="en-US" sz="3200" b="1" dirty="0" err="1"/>
              <a:t>vụ</a:t>
            </a:r>
            <a:r>
              <a:rPr lang="en-US" sz="3200" b="1" dirty="0"/>
              <a:t> </a:t>
            </a:r>
            <a:r>
              <a:rPr lang="en-US" sz="3200" b="1" dirty="0" err="1"/>
              <a:t>đúng</a:t>
            </a:r>
            <a:r>
              <a:rPr lang="en-US" sz="3200" b="1" dirty="0"/>
              <a:t> </a:t>
            </a:r>
            <a:r>
              <a:rPr lang="en-US" sz="3200" b="1" dirty="0" err="1"/>
              <a:t>kế</a:t>
            </a:r>
            <a:r>
              <a:rPr lang="en-US" sz="3200" b="1" dirty="0"/>
              <a:t> </a:t>
            </a:r>
            <a:r>
              <a:rPr lang="en-US" sz="3200" b="1" dirty="0" err="1"/>
              <a:t>hoạch</a:t>
            </a:r>
            <a:r>
              <a:rPr lang="en-US" sz="3200" b="1" dirty="0"/>
              <a:t>? </a:t>
            </a:r>
            <a:r>
              <a:rPr lang="en-US" sz="3200" b="1" dirty="0" err="1"/>
              <a:t>Vì</a:t>
            </a:r>
            <a:r>
              <a:rPr lang="en-US" sz="3200" b="1" dirty="0"/>
              <a:t> </a:t>
            </a:r>
            <a:r>
              <a:rPr lang="en-US" sz="3200" b="1" dirty="0" err="1"/>
              <a:t>sao</a:t>
            </a:r>
            <a:r>
              <a:rPr lang="en-US" sz="3200" b="1" dirty="0"/>
              <a:t>?</a:t>
            </a:r>
          </a:p>
        </p:txBody>
      </p:sp>
      <p:sp>
        <p:nvSpPr>
          <p:cNvPr id="16" name="TextBox 15">
            <a:extLst>
              <a:ext uri="{FF2B5EF4-FFF2-40B4-BE49-F238E27FC236}">
                <a16:creationId xmlns:a16="http://schemas.microsoft.com/office/drawing/2014/main" id="{59D07FE5-5EDB-4B69-9B47-A390F5E53D28}"/>
              </a:ext>
            </a:extLst>
          </p:cNvPr>
          <p:cNvSpPr txBox="1"/>
          <p:nvPr/>
        </p:nvSpPr>
        <p:spPr>
          <a:xfrm>
            <a:off x="6365661" y="3455852"/>
            <a:ext cx="5156543" cy="2554545"/>
          </a:xfrm>
          <a:prstGeom prst="rect">
            <a:avLst/>
          </a:prstGeom>
          <a:noFill/>
        </p:spPr>
        <p:txBody>
          <a:bodyPr wrap="square" rtlCol="0">
            <a:spAutoFit/>
          </a:bodyPr>
          <a:lstStyle/>
          <a:p>
            <a:pPr algn="ctr"/>
            <a:r>
              <a:rPr lang="en-US" sz="3200" b="1" dirty="0" err="1"/>
              <a:t>Tình</a:t>
            </a:r>
            <a:r>
              <a:rPr lang="en-US" sz="3200" b="1" dirty="0"/>
              <a:t> </a:t>
            </a:r>
            <a:r>
              <a:rPr lang="en-US" sz="3200" b="1" dirty="0" err="1"/>
              <a:t>huống</a:t>
            </a:r>
            <a:r>
              <a:rPr lang="en-US" sz="3200" b="1" dirty="0"/>
              <a:t> 2:</a:t>
            </a:r>
          </a:p>
          <a:p>
            <a:pPr algn="ctr"/>
            <a:r>
              <a:rPr lang="en-US" sz="3200" b="1" dirty="0"/>
              <a:t> </a:t>
            </a:r>
          </a:p>
          <a:p>
            <a:pPr algn="just"/>
            <a:r>
              <a:rPr lang="en-US" sz="3200" b="1" dirty="0" err="1"/>
              <a:t>Hình</a:t>
            </a:r>
            <a:r>
              <a:rPr lang="en-US" sz="3200" b="1" dirty="0"/>
              <a:t> </a:t>
            </a:r>
            <a:r>
              <a:rPr lang="en-US" sz="3200" b="1" dirty="0" err="1"/>
              <a:t>ảnh</a:t>
            </a:r>
            <a:r>
              <a:rPr lang="en-US" sz="3200" b="1" dirty="0"/>
              <a:t> </a:t>
            </a:r>
            <a:r>
              <a:rPr lang="en-US" sz="3200" b="1" dirty="0" err="1"/>
              <a:t>nào</a:t>
            </a:r>
            <a:r>
              <a:rPr lang="en-US" sz="3200" b="1" dirty="0"/>
              <a:t> </a:t>
            </a:r>
            <a:r>
              <a:rPr lang="en-US" sz="3200" b="1" dirty="0" err="1"/>
              <a:t>cho</a:t>
            </a:r>
            <a:r>
              <a:rPr lang="en-US" sz="3200" b="1" dirty="0"/>
              <a:t> </a:t>
            </a:r>
            <a:r>
              <a:rPr lang="en-US" sz="3200" b="1" dirty="0" err="1"/>
              <a:t>thấy</a:t>
            </a:r>
            <a:r>
              <a:rPr lang="en-US" sz="3200" b="1" dirty="0"/>
              <a:t> Bin </a:t>
            </a:r>
            <a:r>
              <a:rPr lang="en-US" sz="3200" b="1" dirty="0" err="1"/>
              <a:t>hoàn</a:t>
            </a:r>
            <a:r>
              <a:rPr lang="en-US" sz="3200" b="1" dirty="0"/>
              <a:t> </a:t>
            </a:r>
            <a:r>
              <a:rPr lang="en-US" sz="3200" b="1" dirty="0" err="1"/>
              <a:t>thành</a:t>
            </a:r>
            <a:r>
              <a:rPr lang="en-US" sz="3200" b="1" dirty="0"/>
              <a:t> </a:t>
            </a:r>
            <a:r>
              <a:rPr lang="en-US" sz="3200" b="1" dirty="0" err="1"/>
              <a:t>nhiệm</a:t>
            </a:r>
            <a:r>
              <a:rPr lang="en-US" sz="3200" b="1" dirty="0"/>
              <a:t> </a:t>
            </a:r>
            <a:r>
              <a:rPr lang="en-US" sz="3200" b="1" dirty="0" err="1"/>
              <a:t>vụ</a:t>
            </a:r>
            <a:r>
              <a:rPr lang="en-US" sz="3200" b="1" dirty="0"/>
              <a:t> </a:t>
            </a:r>
            <a:r>
              <a:rPr lang="en-US" sz="3200" b="1" dirty="0" err="1"/>
              <a:t>có</a:t>
            </a:r>
            <a:r>
              <a:rPr lang="en-US" sz="3200" b="1" dirty="0"/>
              <a:t> </a:t>
            </a:r>
            <a:r>
              <a:rPr lang="en-US" sz="3200" b="1" dirty="0" err="1"/>
              <a:t>chất</a:t>
            </a:r>
            <a:r>
              <a:rPr lang="en-US" sz="3200" b="1" dirty="0"/>
              <a:t> </a:t>
            </a:r>
            <a:r>
              <a:rPr lang="en-US" sz="3200" b="1" dirty="0" err="1"/>
              <a:t>lượng</a:t>
            </a:r>
            <a:r>
              <a:rPr lang="en-US" sz="3200" b="1" dirty="0"/>
              <a:t>? </a:t>
            </a:r>
            <a:r>
              <a:rPr lang="en-US" sz="3200" b="1" dirty="0" err="1"/>
              <a:t>Vì</a:t>
            </a:r>
            <a:r>
              <a:rPr lang="en-US" sz="3200" b="1" dirty="0"/>
              <a:t> </a:t>
            </a:r>
            <a:r>
              <a:rPr lang="en-US" sz="3200" b="1" dirty="0" err="1"/>
              <a:t>sao</a:t>
            </a:r>
            <a:r>
              <a:rPr lang="en-US" sz="3200" b="1" dirty="0"/>
              <a:t>?</a:t>
            </a:r>
          </a:p>
        </p:txBody>
      </p:sp>
    </p:spTree>
    <p:extLst>
      <p:ext uri="{BB962C8B-B14F-4D97-AF65-F5344CB8AC3E}">
        <p14:creationId xmlns:p14="http://schemas.microsoft.com/office/powerpoint/2010/main" val="35533450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0FE21A-96D5-4190-ACB3-460DE99B0B8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C73845C9-7B1B-E452-BE2F-FC226F7B98C1}"/>
              </a:ext>
            </a:extLst>
          </p:cNvPr>
          <p:cNvSpPr/>
          <p:nvPr/>
        </p:nvSpPr>
        <p:spPr>
          <a:xfrm>
            <a:off x="451104" y="182880"/>
            <a:ext cx="11289792" cy="6492240"/>
          </a:xfrm>
          <a:prstGeom prst="roundRect">
            <a:avLst>
              <a:gd name="adj" fmla="val 8626"/>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E94729-5B5B-457D-BAC4-0EABBABAB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437" y="477240"/>
            <a:ext cx="4699211" cy="27663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13E61907-95B4-417C-9C15-9461772466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1" b="100000" l="0" r="100000">
                        <a14:foregroundMark x1="42841" y1="4173" x2="90969" y2="85875"/>
                        <a14:foregroundMark x1="94714" y1="9952" x2="771" y2="96308"/>
                        <a14:foregroundMark x1="1872" y1="37881" x2="98789" y2="38363"/>
                        <a14:foregroundMark x1="69383" y1="11878" x2="64317" y2="38363"/>
                        <a14:foregroundMark x1="80727" y1="56982" x2="94824" y2="86356"/>
                        <a14:foregroundMark x1="95374" y1="52970" x2="99559" y2="67737"/>
                        <a14:foregroundMark x1="6167" y1="56019" x2="19824" y2="90369"/>
                        <a14:foregroundMark x1="3304" y1="70947" x2="68502" y2="4655"/>
                        <a14:foregroundMark x1="38877" y1="13965" x2="51872" y2="34189"/>
                        <a14:foregroundMark x1="2863" y1="56501" x2="1542" y2="69502"/>
                        <a14:foregroundMark x1="44053" y1="5297" x2="59361" y2="13644"/>
                        <a14:foregroundMark x1="27423" y1="1284" x2="30837" y2="15249"/>
                        <a14:foregroundMark x1="22797" y1="11075" x2="13987" y2="25201"/>
                        <a14:backgroundMark x1="8150" y1="7063" x2="26652" y2="7865"/>
                        <a14:backgroundMark x1="26762" y1="5778" x2="9581" y2="5618"/>
                        <a14:backgroundMark x1="17291" y1="8347" x2="17291" y2="8347"/>
                        <a14:backgroundMark x1="17291" y1="8347" x2="17291" y2="8347"/>
                      </a14:backgroundRemoval>
                    </a14:imgEffect>
                  </a14:imgLayer>
                </a14:imgProps>
              </a:ext>
              <a:ext uri="{28A0092B-C50C-407E-A947-70E740481C1C}">
                <a14:useLocalDpi xmlns:a14="http://schemas.microsoft.com/office/drawing/2010/main" val="0"/>
              </a:ext>
            </a:extLst>
          </a:blip>
          <a:stretch>
            <a:fillRect/>
          </a:stretch>
        </p:blipFill>
        <p:spPr>
          <a:xfrm>
            <a:off x="6835399" y="375723"/>
            <a:ext cx="4217068" cy="28123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4A3752A2-A2EA-47B1-AB1A-1EB9592AD4A9}"/>
              </a:ext>
            </a:extLst>
          </p:cNvPr>
          <p:cNvSpPr txBox="1"/>
          <p:nvPr/>
        </p:nvSpPr>
        <p:spPr>
          <a:xfrm>
            <a:off x="679770" y="3455852"/>
            <a:ext cx="5156543" cy="584775"/>
          </a:xfrm>
          <a:prstGeom prst="rect">
            <a:avLst/>
          </a:prstGeom>
          <a:noFill/>
        </p:spPr>
        <p:txBody>
          <a:bodyPr wrap="square" rtlCol="0">
            <a:spAutoFit/>
          </a:bodyPr>
          <a:lstStyle/>
          <a:p>
            <a:pPr algn="ctr"/>
            <a:r>
              <a:rPr lang="en-US" sz="3200" b="1" dirty="0" err="1"/>
              <a:t>Tình</a:t>
            </a:r>
            <a:r>
              <a:rPr lang="en-US" sz="3200" b="1" dirty="0"/>
              <a:t> </a:t>
            </a:r>
            <a:r>
              <a:rPr lang="en-US" sz="3200" b="1" dirty="0" err="1"/>
              <a:t>huống</a:t>
            </a:r>
            <a:r>
              <a:rPr lang="en-US" sz="3200" b="1" dirty="0"/>
              <a:t> 1</a:t>
            </a:r>
          </a:p>
        </p:txBody>
      </p:sp>
      <p:sp>
        <p:nvSpPr>
          <p:cNvPr id="16" name="TextBox 15">
            <a:extLst>
              <a:ext uri="{FF2B5EF4-FFF2-40B4-BE49-F238E27FC236}">
                <a16:creationId xmlns:a16="http://schemas.microsoft.com/office/drawing/2014/main" id="{59D07FE5-5EDB-4B69-9B47-A390F5E53D28}"/>
              </a:ext>
            </a:extLst>
          </p:cNvPr>
          <p:cNvSpPr txBox="1"/>
          <p:nvPr/>
        </p:nvSpPr>
        <p:spPr>
          <a:xfrm>
            <a:off x="6365661" y="3455852"/>
            <a:ext cx="5156543" cy="584775"/>
          </a:xfrm>
          <a:prstGeom prst="rect">
            <a:avLst/>
          </a:prstGeom>
          <a:noFill/>
        </p:spPr>
        <p:txBody>
          <a:bodyPr wrap="square" rtlCol="0">
            <a:spAutoFit/>
          </a:bodyPr>
          <a:lstStyle/>
          <a:p>
            <a:pPr algn="ctr"/>
            <a:r>
              <a:rPr lang="en-US" sz="3200" b="1" dirty="0" err="1"/>
              <a:t>Tình</a:t>
            </a:r>
            <a:r>
              <a:rPr lang="en-US" sz="3200" b="1" dirty="0"/>
              <a:t> </a:t>
            </a:r>
            <a:r>
              <a:rPr lang="en-US" sz="3200" b="1" dirty="0" err="1"/>
              <a:t>huống</a:t>
            </a:r>
            <a:r>
              <a:rPr lang="en-US" sz="3200" b="1" dirty="0"/>
              <a:t> 2</a:t>
            </a:r>
          </a:p>
        </p:txBody>
      </p:sp>
      <p:sp>
        <p:nvSpPr>
          <p:cNvPr id="8" name="TextBox 7">
            <a:extLst>
              <a:ext uri="{FF2B5EF4-FFF2-40B4-BE49-F238E27FC236}">
                <a16:creationId xmlns:a16="http://schemas.microsoft.com/office/drawing/2014/main" id="{56567B7C-EB68-4750-9560-0FDCC9A08160}"/>
              </a:ext>
            </a:extLst>
          </p:cNvPr>
          <p:cNvSpPr txBox="1"/>
          <p:nvPr/>
        </p:nvSpPr>
        <p:spPr>
          <a:xfrm>
            <a:off x="642338" y="3831871"/>
            <a:ext cx="11061126" cy="2554545"/>
          </a:xfrm>
          <a:prstGeom prst="rect">
            <a:avLst/>
          </a:prstGeom>
          <a:noFill/>
        </p:spPr>
        <p:txBody>
          <a:bodyPr wrap="square" rtlCol="0">
            <a:spAutoFit/>
          </a:bodyPr>
          <a:lstStyle/>
          <a:p>
            <a:pPr algn="ctr"/>
            <a:r>
              <a:rPr lang="en-US" sz="3200" b="1" dirty="0" err="1">
                <a:solidFill>
                  <a:srgbClr val="FF0000"/>
                </a:solidFill>
              </a:rPr>
              <a:t>Gợi</a:t>
            </a:r>
            <a:r>
              <a:rPr lang="en-US" sz="3200" b="1" dirty="0">
                <a:solidFill>
                  <a:srgbClr val="FF0000"/>
                </a:solidFill>
              </a:rPr>
              <a:t> ý:</a:t>
            </a:r>
          </a:p>
          <a:p>
            <a:pPr marL="457200" indent="-457200">
              <a:buFont typeface="Wingdings" panose="05000000000000000000" pitchFamily="2" charset="2"/>
              <a:buChar char="Ø"/>
            </a:pPr>
            <a:r>
              <a:rPr lang="en-US" sz="3200" b="1" dirty="0" err="1">
                <a:solidFill>
                  <a:srgbClr val="FF0000"/>
                </a:solidFill>
              </a:rPr>
              <a:t>Nội</a:t>
            </a:r>
            <a:r>
              <a:rPr lang="en-US" sz="3200" b="1" dirty="0">
                <a:solidFill>
                  <a:srgbClr val="FF0000"/>
                </a:solidFill>
              </a:rPr>
              <a:t> dung </a:t>
            </a:r>
            <a:r>
              <a:rPr lang="en-US" sz="3200" b="1" dirty="0" err="1">
                <a:solidFill>
                  <a:srgbClr val="FF0000"/>
                </a:solidFill>
              </a:rPr>
              <a:t>từng</a:t>
            </a:r>
            <a:r>
              <a:rPr lang="en-US" sz="3200" b="1" dirty="0">
                <a:solidFill>
                  <a:srgbClr val="FF0000"/>
                </a:solidFill>
              </a:rPr>
              <a:t> </a:t>
            </a:r>
            <a:r>
              <a:rPr lang="en-US" sz="3200" b="1" dirty="0" err="1">
                <a:solidFill>
                  <a:srgbClr val="FF0000"/>
                </a:solidFill>
              </a:rPr>
              <a:t>tranh</a:t>
            </a:r>
            <a:r>
              <a:rPr lang="en-US" sz="3200" b="1" dirty="0">
                <a:solidFill>
                  <a:srgbClr val="FF0000"/>
                </a:solidFill>
              </a:rPr>
              <a:t> </a:t>
            </a:r>
            <a:r>
              <a:rPr lang="en-US" sz="3200" b="1" dirty="0" err="1">
                <a:solidFill>
                  <a:srgbClr val="FF0000"/>
                </a:solidFill>
              </a:rPr>
              <a:t>vẽ</a:t>
            </a:r>
            <a:r>
              <a:rPr lang="en-US" sz="3200" b="1" dirty="0">
                <a:solidFill>
                  <a:srgbClr val="FF0000"/>
                </a:solidFill>
              </a:rPr>
              <a:t> </a:t>
            </a:r>
            <a:r>
              <a:rPr lang="en-US" sz="3200" b="1" dirty="0" err="1">
                <a:solidFill>
                  <a:srgbClr val="FF0000"/>
                </a:solidFill>
              </a:rPr>
              <a:t>gì</a:t>
            </a:r>
            <a:r>
              <a:rPr lang="en-US" sz="3200" b="1" dirty="0">
                <a:solidFill>
                  <a:srgbClr val="FF0000"/>
                </a:solidFill>
              </a:rPr>
              <a:t>?</a:t>
            </a:r>
          </a:p>
          <a:p>
            <a:pPr marL="457200" indent="-457200">
              <a:buFont typeface="Wingdings" panose="05000000000000000000" pitchFamily="2" charset="2"/>
              <a:buChar char="Ø"/>
            </a:pPr>
            <a:r>
              <a:rPr lang="en-US" sz="3200" b="1" dirty="0" err="1">
                <a:solidFill>
                  <a:srgbClr val="FF0000"/>
                </a:solidFill>
              </a:rPr>
              <a:t>Các</a:t>
            </a:r>
            <a:r>
              <a:rPr lang="en-US" sz="3200" b="1" dirty="0">
                <a:solidFill>
                  <a:srgbClr val="FF0000"/>
                </a:solidFill>
              </a:rPr>
              <a:t> </a:t>
            </a:r>
            <a:r>
              <a:rPr lang="en-US" sz="3200" b="1" dirty="0" err="1">
                <a:solidFill>
                  <a:srgbClr val="FF0000"/>
                </a:solidFill>
              </a:rPr>
              <a:t>bạn</a:t>
            </a:r>
            <a:r>
              <a:rPr lang="en-US" sz="3200" b="1" dirty="0">
                <a:solidFill>
                  <a:srgbClr val="FF0000"/>
                </a:solidFill>
              </a:rPr>
              <a:t> </a:t>
            </a:r>
            <a:r>
              <a:rPr lang="en-US" sz="3200" b="1" dirty="0" err="1">
                <a:solidFill>
                  <a:srgbClr val="FF0000"/>
                </a:solidFill>
              </a:rPr>
              <a:t>trong</a:t>
            </a:r>
            <a:r>
              <a:rPr lang="en-US" sz="3200" b="1" dirty="0">
                <a:solidFill>
                  <a:srgbClr val="FF0000"/>
                </a:solidFill>
              </a:rPr>
              <a:t> </a:t>
            </a:r>
            <a:r>
              <a:rPr lang="en-US" sz="3200" b="1" dirty="0" err="1">
                <a:solidFill>
                  <a:srgbClr val="FF0000"/>
                </a:solidFill>
              </a:rPr>
              <a:t>tranh</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giao</a:t>
            </a:r>
            <a:r>
              <a:rPr lang="en-US" sz="3200" b="1" dirty="0">
                <a:solidFill>
                  <a:srgbClr val="FF0000"/>
                </a:solidFill>
              </a:rPr>
              <a:t> </a:t>
            </a:r>
            <a:r>
              <a:rPr lang="en-US" sz="3200" b="1" dirty="0" err="1">
                <a:solidFill>
                  <a:srgbClr val="FF0000"/>
                </a:solidFill>
              </a:rPr>
              <a:t>nhiệm</a:t>
            </a:r>
            <a:r>
              <a:rPr lang="en-US" sz="3200" b="1" dirty="0">
                <a:solidFill>
                  <a:srgbClr val="FF0000"/>
                </a:solidFill>
              </a:rPr>
              <a:t> </a:t>
            </a:r>
            <a:r>
              <a:rPr lang="en-US" sz="3200" b="1" dirty="0" err="1">
                <a:solidFill>
                  <a:srgbClr val="FF0000"/>
                </a:solidFill>
              </a:rPr>
              <a:t>vụ</a:t>
            </a:r>
            <a:r>
              <a:rPr lang="en-US" sz="3200" b="1" dirty="0">
                <a:solidFill>
                  <a:srgbClr val="FF0000"/>
                </a:solidFill>
              </a:rPr>
              <a:t> </a:t>
            </a:r>
            <a:r>
              <a:rPr lang="en-US" sz="3200" b="1" dirty="0" err="1">
                <a:solidFill>
                  <a:srgbClr val="FF0000"/>
                </a:solidFill>
              </a:rPr>
              <a:t>gì</a:t>
            </a:r>
            <a:r>
              <a:rPr lang="en-US" sz="3200" b="1" dirty="0">
                <a:solidFill>
                  <a:srgbClr val="FF0000"/>
                </a:solidFill>
              </a:rPr>
              <a:t> ở </a:t>
            </a:r>
            <a:r>
              <a:rPr lang="en-US" sz="3200" b="1" dirty="0" err="1">
                <a:solidFill>
                  <a:srgbClr val="FF0000"/>
                </a:solidFill>
              </a:rPr>
              <a:t>nhà</a:t>
            </a:r>
            <a:r>
              <a:rPr lang="en-US" sz="3200" b="1" dirty="0">
                <a:solidFill>
                  <a:srgbClr val="FF0000"/>
                </a:solidFill>
              </a:rPr>
              <a:t>?</a:t>
            </a:r>
          </a:p>
          <a:p>
            <a:pPr marL="457200" indent="-457200">
              <a:buFont typeface="Wingdings" panose="05000000000000000000" pitchFamily="2" charset="2"/>
              <a:buChar char="Ø"/>
            </a:pPr>
            <a:r>
              <a:rPr lang="en-US" sz="3200" b="1" dirty="0" err="1">
                <a:solidFill>
                  <a:srgbClr val="FF0000"/>
                </a:solidFill>
              </a:rPr>
              <a:t>Các</a:t>
            </a:r>
            <a:r>
              <a:rPr lang="en-US" sz="3200" b="1" dirty="0">
                <a:solidFill>
                  <a:srgbClr val="FF0000"/>
                </a:solidFill>
              </a:rPr>
              <a:t> </a:t>
            </a:r>
            <a:r>
              <a:rPr lang="en-US" sz="3200" b="1" dirty="0" err="1">
                <a:solidFill>
                  <a:srgbClr val="FF0000"/>
                </a:solidFill>
              </a:rPr>
              <a:t>bạn</a:t>
            </a:r>
            <a:r>
              <a:rPr lang="en-US" sz="3200" b="1" dirty="0">
                <a:solidFill>
                  <a:srgbClr val="FF0000"/>
                </a:solidFill>
              </a:rPr>
              <a:t> </a:t>
            </a:r>
            <a:r>
              <a:rPr lang="en-US" sz="3200" b="1" dirty="0" err="1">
                <a:solidFill>
                  <a:srgbClr val="FF0000"/>
                </a:solidFill>
              </a:rPr>
              <a:t>ấy</a:t>
            </a:r>
            <a:r>
              <a:rPr lang="en-US" sz="3200" b="1" dirty="0">
                <a:solidFill>
                  <a:srgbClr val="FF0000"/>
                </a:solidFill>
              </a:rPr>
              <a:t> </a:t>
            </a:r>
            <a:r>
              <a:rPr lang="en-US" sz="3200" b="1" dirty="0" err="1">
                <a:solidFill>
                  <a:srgbClr val="FF0000"/>
                </a:solidFill>
              </a:rPr>
              <a:t>đã</a:t>
            </a:r>
            <a:r>
              <a:rPr lang="en-US" sz="3200" b="1" dirty="0">
                <a:solidFill>
                  <a:srgbClr val="FF0000"/>
                </a:solidFill>
              </a:rPr>
              <a:t> </a:t>
            </a:r>
            <a:r>
              <a:rPr lang="en-US" sz="3200" b="1" dirty="0" err="1">
                <a:solidFill>
                  <a:srgbClr val="FF0000"/>
                </a:solidFill>
              </a:rPr>
              <a:t>thực</a:t>
            </a:r>
            <a:r>
              <a:rPr lang="en-US" sz="3200" b="1" dirty="0">
                <a:solidFill>
                  <a:srgbClr val="FF0000"/>
                </a:solidFill>
              </a:rPr>
              <a:t> </a:t>
            </a:r>
            <a:r>
              <a:rPr lang="en-US" sz="3200" b="1" dirty="0" err="1">
                <a:solidFill>
                  <a:srgbClr val="FF0000"/>
                </a:solidFill>
              </a:rPr>
              <a:t>hiện</a:t>
            </a:r>
            <a:r>
              <a:rPr lang="en-US" sz="3200" b="1" dirty="0">
                <a:solidFill>
                  <a:srgbClr val="FF0000"/>
                </a:solidFill>
              </a:rPr>
              <a:t> </a:t>
            </a:r>
            <a:r>
              <a:rPr lang="en-US" sz="3200" b="1" dirty="0" err="1">
                <a:solidFill>
                  <a:srgbClr val="FF0000"/>
                </a:solidFill>
              </a:rPr>
              <a:t>nhiệm</a:t>
            </a:r>
            <a:r>
              <a:rPr lang="en-US" sz="3200" b="1" dirty="0">
                <a:solidFill>
                  <a:srgbClr val="FF0000"/>
                </a:solidFill>
              </a:rPr>
              <a:t> </a:t>
            </a:r>
            <a:r>
              <a:rPr lang="en-US" sz="3200" b="1" dirty="0" err="1">
                <a:solidFill>
                  <a:srgbClr val="FF0000"/>
                </a:solidFill>
              </a:rPr>
              <a:t>vụ</a:t>
            </a:r>
            <a:r>
              <a:rPr lang="en-US" sz="3200" b="1" dirty="0">
                <a:solidFill>
                  <a:srgbClr val="FF0000"/>
                </a:solidFill>
              </a:rPr>
              <a:t> </a:t>
            </a:r>
            <a:r>
              <a:rPr lang="en-US" sz="3200" b="1" dirty="0" err="1">
                <a:solidFill>
                  <a:srgbClr val="FF0000"/>
                </a:solidFill>
              </a:rPr>
              <a:t>đó</a:t>
            </a:r>
            <a:r>
              <a:rPr lang="en-US" sz="3200" b="1" dirty="0">
                <a:solidFill>
                  <a:srgbClr val="FF0000"/>
                </a:solidFill>
              </a:rPr>
              <a:t> </a:t>
            </a:r>
            <a:r>
              <a:rPr lang="en-US" sz="3200" b="1" dirty="0" err="1">
                <a:solidFill>
                  <a:srgbClr val="FF0000"/>
                </a:solidFill>
              </a:rPr>
              <a:t>như</a:t>
            </a:r>
            <a:r>
              <a:rPr lang="en-US" sz="3200" b="1" dirty="0">
                <a:solidFill>
                  <a:srgbClr val="FF0000"/>
                </a:solidFill>
              </a:rPr>
              <a:t> </a:t>
            </a:r>
            <a:r>
              <a:rPr lang="en-US" sz="3200" b="1" dirty="0" err="1">
                <a:solidFill>
                  <a:srgbClr val="FF0000"/>
                </a:solidFill>
              </a:rPr>
              <a:t>thế</a:t>
            </a:r>
            <a:r>
              <a:rPr lang="en-US" sz="3200" b="1" dirty="0">
                <a:solidFill>
                  <a:srgbClr val="FF0000"/>
                </a:solidFill>
              </a:rPr>
              <a:t> </a:t>
            </a:r>
            <a:r>
              <a:rPr lang="en-US" sz="3200" b="1" dirty="0" err="1">
                <a:solidFill>
                  <a:srgbClr val="FF0000"/>
                </a:solidFill>
              </a:rPr>
              <a:t>nào</a:t>
            </a:r>
            <a:r>
              <a:rPr lang="en-US" sz="3200" b="1" dirty="0">
                <a:solidFill>
                  <a:srgbClr val="FF0000"/>
                </a:solidFill>
              </a:rPr>
              <a:t>?</a:t>
            </a:r>
          </a:p>
          <a:p>
            <a:pPr marL="457200" indent="-457200">
              <a:buFont typeface="Wingdings" panose="05000000000000000000" pitchFamily="2" charset="2"/>
              <a:buChar char="Ø"/>
            </a:pPr>
            <a:r>
              <a:rPr lang="en-US" sz="3200" b="1" dirty="0" err="1">
                <a:solidFill>
                  <a:srgbClr val="FF0000"/>
                </a:solidFill>
              </a:rPr>
              <a:t>Bạn</a:t>
            </a:r>
            <a:r>
              <a:rPr lang="en-US" sz="3200" b="1" dirty="0">
                <a:solidFill>
                  <a:srgbClr val="FF0000"/>
                </a:solidFill>
              </a:rPr>
              <a:t> </a:t>
            </a:r>
            <a:r>
              <a:rPr lang="en-US" sz="3200" b="1" dirty="0" err="1">
                <a:solidFill>
                  <a:srgbClr val="FF0000"/>
                </a:solidFill>
              </a:rPr>
              <a:t>nào</a:t>
            </a:r>
            <a:r>
              <a:rPr lang="en-US" sz="3200" b="1" dirty="0">
                <a:solidFill>
                  <a:srgbClr val="FF0000"/>
                </a:solidFill>
              </a:rPr>
              <a:t> </a:t>
            </a:r>
            <a:r>
              <a:rPr lang="en-US" sz="3200" b="1" dirty="0" err="1">
                <a:solidFill>
                  <a:srgbClr val="FF0000"/>
                </a:solidFill>
              </a:rPr>
              <a:t>hoàn</a:t>
            </a:r>
            <a:r>
              <a:rPr lang="en-US" sz="3200" b="1" dirty="0">
                <a:solidFill>
                  <a:srgbClr val="FF0000"/>
                </a:solidFill>
              </a:rPr>
              <a:t> </a:t>
            </a:r>
            <a:r>
              <a:rPr lang="en-US" sz="3200" b="1" dirty="0" err="1">
                <a:solidFill>
                  <a:srgbClr val="FF0000"/>
                </a:solidFill>
              </a:rPr>
              <a:t>thành</a:t>
            </a:r>
            <a:r>
              <a:rPr lang="en-US" sz="3200" b="1" dirty="0">
                <a:solidFill>
                  <a:srgbClr val="FF0000"/>
                </a:solidFill>
              </a:rPr>
              <a:t> </a:t>
            </a:r>
            <a:r>
              <a:rPr lang="en-US" sz="3200" b="1" dirty="0" err="1">
                <a:solidFill>
                  <a:srgbClr val="FF0000"/>
                </a:solidFill>
              </a:rPr>
              <a:t>nhiệm</a:t>
            </a:r>
            <a:r>
              <a:rPr lang="en-US" sz="3200" b="1" dirty="0">
                <a:solidFill>
                  <a:srgbClr val="FF0000"/>
                </a:solidFill>
              </a:rPr>
              <a:t> </a:t>
            </a:r>
            <a:r>
              <a:rPr lang="en-US" sz="3200" b="1" dirty="0" err="1">
                <a:solidFill>
                  <a:srgbClr val="FF0000"/>
                </a:solidFill>
              </a:rPr>
              <a:t>vụ</a:t>
            </a:r>
            <a:r>
              <a:rPr lang="en-US" sz="3200" b="1" dirty="0">
                <a:solidFill>
                  <a:srgbClr val="FF0000"/>
                </a:solidFill>
              </a:rPr>
              <a:t> </a:t>
            </a:r>
            <a:r>
              <a:rPr lang="en-US" sz="3200" b="1" dirty="0" err="1">
                <a:solidFill>
                  <a:srgbClr val="FF0000"/>
                </a:solidFill>
              </a:rPr>
              <a:t>đúng</a:t>
            </a:r>
            <a:r>
              <a:rPr lang="en-US" sz="3200" b="1" dirty="0">
                <a:solidFill>
                  <a:srgbClr val="FF0000"/>
                </a:solidFill>
              </a:rPr>
              <a:t> </a:t>
            </a:r>
            <a:r>
              <a:rPr lang="en-US" sz="3200" b="1" dirty="0" err="1">
                <a:solidFill>
                  <a:srgbClr val="FF0000"/>
                </a:solidFill>
              </a:rPr>
              <a:t>kế</a:t>
            </a:r>
            <a:r>
              <a:rPr lang="en-US" sz="3200" b="1" dirty="0">
                <a:solidFill>
                  <a:srgbClr val="FF0000"/>
                </a:solidFill>
              </a:rPr>
              <a:t> </a:t>
            </a:r>
            <a:r>
              <a:rPr lang="en-US" sz="3200" b="1" dirty="0" err="1">
                <a:solidFill>
                  <a:srgbClr val="FF0000"/>
                </a:solidFill>
              </a:rPr>
              <a:t>hoạch</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chất</a:t>
            </a:r>
            <a:r>
              <a:rPr lang="en-US" sz="3200" b="1" dirty="0">
                <a:solidFill>
                  <a:srgbClr val="FF0000"/>
                </a:solidFill>
              </a:rPr>
              <a:t> </a:t>
            </a:r>
            <a:r>
              <a:rPr lang="en-US" sz="3200" b="1" dirty="0" err="1">
                <a:solidFill>
                  <a:srgbClr val="FF0000"/>
                </a:solidFill>
              </a:rPr>
              <a:t>lượng</a:t>
            </a:r>
            <a:r>
              <a:rPr lang="en-US" sz="3200" b="1" dirty="0">
                <a:solidFill>
                  <a:srgbClr val="FF0000"/>
                </a:solidFill>
              </a:rPr>
              <a:t>?</a:t>
            </a:r>
          </a:p>
        </p:txBody>
      </p:sp>
    </p:spTree>
    <p:extLst>
      <p:ext uri="{BB962C8B-B14F-4D97-AF65-F5344CB8AC3E}">
        <p14:creationId xmlns:p14="http://schemas.microsoft.com/office/powerpoint/2010/main" val="39080104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0FE21A-96D5-4190-ACB3-460DE99B0B8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C73845C9-7B1B-E452-BE2F-FC226F7B98C1}"/>
              </a:ext>
            </a:extLst>
          </p:cNvPr>
          <p:cNvSpPr/>
          <p:nvPr/>
        </p:nvSpPr>
        <p:spPr>
          <a:xfrm>
            <a:off x="451104" y="182880"/>
            <a:ext cx="11289792" cy="6492240"/>
          </a:xfrm>
          <a:prstGeom prst="roundRect">
            <a:avLst>
              <a:gd name="adj" fmla="val 8626"/>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7C2A33F-B77C-66F2-D0BA-7AA42E674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374" y="1474762"/>
            <a:ext cx="5547252" cy="3265530"/>
          </a:xfrm>
          <a:prstGeom prst="round2DiagRect">
            <a:avLst>
              <a:gd name="adj1" fmla="val 16667"/>
              <a:gd name="adj2" fmla="val 21109"/>
            </a:avLst>
          </a:prstGeom>
          <a:ln w="88900" cap="sq">
            <a:solidFill>
              <a:srgbClr val="FFFFFF"/>
            </a:solidFill>
            <a:miter lim="800000"/>
          </a:ln>
          <a:effectLst>
            <a:outerShdw blurRad="254000" algn="tl" rotWithShape="0">
              <a:srgbClr val="000000">
                <a:alpha val="43000"/>
              </a:srgbClr>
            </a:outerShdw>
          </a:effectLst>
        </p:spPr>
      </p:pic>
      <p:sp>
        <p:nvSpPr>
          <p:cNvPr id="11" name="Rounded Rectangle 25">
            <a:extLst>
              <a:ext uri="{FF2B5EF4-FFF2-40B4-BE49-F238E27FC236}">
                <a16:creationId xmlns:a16="http://schemas.microsoft.com/office/drawing/2014/main" id="{5481CE8B-299B-8611-0711-F86FCF4B367C}"/>
              </a:ext>
            </a:extLst>
          </p:cNvPr>
          <p:cNvSpPr/>
          <p:nvPr/>
        </p:nvSpPr>
        <p:spPr>
          <a:xfrm>
            <a:off x="2310308" y="587032"/>
            <a:ext cx="7743826" cy="704850"/>
          </a:xfrm>
          <a:prstGeom prst="roundRect">
            <a:avLst/>
          </a:prstGeom>
          <a:solidFill>
            <a:srgbClr val="FFFF99"/>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Quan sát tranh và trả lời câu hỏi</a:t>
            </a:r>
            <a:endParaRPr lang="vi-VN" sz="3600" b="1" dirty="0"/>
          </a:p>
        </p:txBody>
      </p:sp>
      <p:pic>
        <p:nvPicPr>
          <p:cNvPr id="12" name="Picture 11">
            <a:extLst>
              <a:ext uri="{FF2B5EF4-FFF2-40B4-BE49-F238E27FC236}">
                <a16:creationId xmlns:a16="http://schemas.microsoft.com/office/drawing/2014/main" id="{08D848E3-412F-D304-04AE-368267FC7B44}"/>
              </a:ext>
            </a:extLst>
          </p:cNvPr>
          <p:cNvPicPr>
            <a:picLocks noChangeAspect="1"/>
          </p:cNvPicPr>
          <p:nvPr/>
        </p:nvPicPr>
        <p:blipFill>
          <a:blip r:embed="rId5"/>
          <a:stretch>
            <a:fillRect/>
          </a:stretch>
        </p:blipFill>
        <p:spPr>
          <a:xfrm>
            <a:off x="511986" y="222034"/>
            <a:ext cx="1069848" cy="1069848"/>
          </a:xfrm>
          <a:prstGeom prst="rect">
            <a:avLst/>
          </a:prstGeom>
        </p:spPr>
      </p:pic>
      <p:sp>
        <p:nvSpPr>
          <p:cNvPr id="9" name="TextBox 8">
            <a:extLst>
              <a:ext uri="{FF2B5EF4-FFF2-40B4-BE49-F238E27FC236}">
                <a16:creationId xmlns:a16="http://schemas.microsoft.com/office/drawing/2014/main" id="{042383B0-C203-4F3A-9F0E-AE1D1586F1F7}"/>
              </a:ext>
            </a:extLst>
          </p:cNvPr>
          <p:cNvSpPr txBox="1"/>
          <p:nvPr/>
        </p:nvSpPr>
        <p:spPr>
          <a:xfrm>
            <a:off x="665255" y="4922876"/>
            <a:ext cx="10438173" cy="1569660"/>
          </a:xfrm>
          <a:prstGeom prst="rect">
            <a:avLst/>
          </a:prstGeom>
          <a:noFill/>
        </p:spPr>
        <p:txBody>
          <a:bodyPr wrap="square" rtlCol="0">
            <a:spAutoFit/>
          </a:bodyPr>
          <a:lstStyle/>
          <a:p>
            <a:pPr algn="ctr"/>
            <a:r>
              <a:rPr lang="en-US" sz="3200" b="1" dirty="0" err="1"/>
              <a:t>Tình</a:t>
            </a:r>
            <a:r>
              <a:rPr lang="en-US" sz="3200" b="1" dirty="0"/>
              <a:t> </a:t>
            </a:r>
            <a:r>
              <a:rPr lang="en-US" sz="3200" b="1" dirty="0" err="1"/>
              <a:t>huống</a:t>
            </a:r>
            <a:r>
              <a:rPr lang="en-US" sz="3200" b="1" dirty="0"/>
              <a:t> 1:</a:t>
            </a:r>
          </a:p>
          <a:p>
            <a:pPr algn="just"/>
            <a:r>
              <a:rPr lang="en-US" sz="3200" b="1" dirty="0"/>
              <a:t> </a:t>
            </a:r>
            <a:r>
              <a:rPr lang="en-US" sz="3200" b="1" dirty="0" err="1"/>
              <a:t>Hình</a:t>
            </a:r>
            <a:r>
              <a:rPr lang="en-US" sz="3200" b="1" dirty="0"/>
              <a:t> </a:t>
            </a:r>
            <a:r>
              <a:rPr lang="en-US" sz="3200" b="1" dirty="0" err="1"/>
              <a:t>ảnh</a:t>
            </a:r>
            <a:r>
              <a:rPr lang="en-US" sz="3200" b="1" dirty="0"/>
              <a:t> </a:t>
            </a:r>
            <a:r>
              <a:rPr lang="en-US" sz="3200" b="1" dirty="0" err="1"/>
              <a:t>nào</a:t>
            </a:r>
            <a:r>
              <a:rPr lang="en-US" sz="3200" b="1" dirty="0"/>
              <a:t> </a:t>
            </a:r>
            <a:r>
              <a:rPr lang="en-US" sz="3200" b="1" dirty="0" err="1"/>
              <a:t>cho</a:t>
            </a:r>
            <a:r>
              <a:rPr lang="en-US" sz="3200" b="1" dirty="0"/>
              <a:t> </a:t>
            </a:r>
            <a:r>
              <a:rPr lang="en-US" sz="3200" b="1" dirty="0" err="1"/>
              <a:t>thấy</a:t>
            </a:r>
            <a:r>
              <a:rPr lang="en-US" sz="3200" b="1" dirty="0"/>
              <a:t> Na </a:t>
            </a:r>
            <a:r>
              <a:rPr lang="en-US" sz="3200" b="1" dirty="0" err="1"/>
              <a:t>hoàn</a:t>
            </a:r>
            <a:r>
              <a:rPr lang="en-US" sz="3200" b="1" dirty="0"/>
              <a:t> </a:t>
            </a:r>
            <a:r>
              <a:rPr lang="en-US" sz="3200" b="1" dirty="0" err="1"/>
              <a:t>thành</a:t>
            </a:r>
            <a:r>
              <a:rPr lang="en-US" sz="3200" b="1" dirty="0"/>
              <a:t> </a:t>
            </a:r>
            <a:r>
              <a:rPr lang="en-US" sz="3200" b="1" dirty="0" err="1"/>
              <a:t>nhiệm</a:t>
            </a:r>
            <a:r>
              <a:rPr lang="en-US" sz="3200" b="1" dirty="0"/>
              <a:t> </a:t>
            </a:r>
            <a:r>
              <a:rPr lang="en-US" sz="3200" b="1" dirty="0" err="1"/>
              <a:t>vụ</a:t>
            </a:r>
            <a:r>
              <a:rPr lang="en-US" sz="3200" b="1" dirty="0"/>
              <a:t> </a:t>
            </a:r>
            <a:r>
              <a:rPr lang="en-US" sz="3200" b="1" dirty="0" err="1"/>
              <a:t>đúng</a:t>
            </a:r>
            <a:r>
              <a:rPr lang="en-US" sz="3200" b="1" dirty="0"/>
              <a:t> </a:t>
            </a:r>
            <a:r>
              <a:rPr lang="en-US" sz="3200" b="1" dirty="0" err="1"/>
              <a:t>kế</a:t>
            </a:r>
            <a:r>
              <a:rPr lang="en-US" sz="3200" b="1" dirty="0"/>
              <a:t> </a:t>
            </a:r>
            <a:r>
              <a:rPr lang="en-US" sz="3200" b="1" dirty="0" err="1"/>
              <a:t>hoạch</a:t>
            </a:r>
            <a:r>
              <a:rPr lang="en-US" sz="3200" b="1" dirty="0"/>
              <a:t>? </a:t>
            </a:r>
            <a:r>
              <a:rPr lang="en-US" sz="3200" b="1" dirty="0" err="1"/>
              <a:t>Vì</a:t>
            </a:r>
            <a:r>
              <a:rPr lang="en-US" sz="3200" b="1" dirty="0"/>
              <a:t> </a:t>
            </a:r>
            <a:r>
              <a:rPr lang="en-US" sz="3200" b="1" dirty="0" err="1"/>
              <a:t>sao</a:t>
            </a:r>
            <a:r>
              <a:rPr lang="en-US" sz="3200" b="1" dirty="0"/>
              <a:t>?</a:t>
            </a:r>
          </a:p>
        </p:txBody>
      </p:sp>
    </p:spTree>
    <p:extLst>
      <p:ext uri="{BB962C8B-B14F-4D97-AF65-F5344CB8AC3E}">
        <p14:creationId xmlns:p14="http://schemas.microsoft.com/office/powerpoint/2010/main" val="1897394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3909264" y="3449311"/>
            <a:ext cx="7706036" cy="2975014"/>
          </a:xfrm>
          <a:custGeom>
            <a:avLst/>
            <a:gdLst>
              <a:gd name="connsiteX0" fmla="*/ 0 w 7706036"/>
              <a:gd name="connsiteY0" fmla="*/ 495846 h 2975014"/>
              <a:gd name="connsiteX1" fmla="*/ 495846 w 7706036"/>
              <a:gd name="connsiteY1" fmla="*/ 0 h 2975014"/>
              <a:gd name="connsiteX2" fmla="*/ 7210190 w 7706036"/>
              <a:gd name="connsiteY2" fmla="*/ 0 h 2975014"/>
              <a:gd name="connsiteX3" fmla="*/ 7706036 w 7706036"/>
              <a:gd name="connsiteY3" fmla="*/ 495846 h 2975014"/>
              <a:gd name="connsiteX4" fmla="*/ 7706036 w 7706036"/>
              <a:gd name="connsiteY4" fmla="*/ 2479168 h 2975014"/>
              <a:gd name="connsiteX5" fmla="*/ 7210190 w 7706036"/>
              <a:gd name="connsiteY5" fmla="*/ 2975014 h 2975014"/>
              <a:gd name="connsiteX6" fmla="*/ 495846 w 7706036"/>
              <a:gd name="connsiteY6" fmla="*/ 2975014 h 2975014"/>
              <a:gd name="connsiteX7" fmla="*/ 0 w 7706036"/>
              <a:gd name="connsiteY7" fmla="*/ 2479168 h 2975014"/>
              <a:gd name="connsiteX8" fmla="*/ 0 w 7706036"/>
              <a:gd name="connsiteY8" fmla="*/ 495846 h 29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036" h="2975014" fill="none" extrusionOk="0">
                <a:moveTo>
                  <a:pt x="0" y="495846"/>
                </a:moveTo>
                <a:cubicBezTo>
                  <a:pt x="978" y="248481"/>
                  <a:pt x="245303" y="39113"/>
                  <a:pt x="495846" y="0"/>
                </a:cubicBezTo>
                <a:cubicBezTo>
                  <a:pt x="2478866" y="72427"/>
                  <a:pt x="5324258" y="61419"/>
                  <a:pt x="7210190" y="0"/>
                </a:cubicBezTo>
                <a:cubicBezTo>
                  <a:pt x="7482432" y="-11054"/>
                  <a:pt x="7684142" y="215376"/>
                  <a:pt x="7706036" y="495846"/>
                </a:cubicBezTo>
                <a:cubicBezTo>
                  <a:pt x="7806912" y="823171"/>
                  <a:pt x="7598723" y="1929519"/>
                  <a:pt x="7706036" y="2479168"/>
                </a:cubicBezTo>
                <a:cubicBezTo>
                  <a:pt x="7712356" y="2720940"/>
                  <a:pt x="7466825" y="2955718"/>
                  <a:pt x="7210190" y="2975014"/>
                </a:cubicBezTo>
                <a:cubicBezTo>
                  <a:pt x="4663707" y="3004841"/>
                  <a:pt x="2285359" y="2895708"/>
                  <a:pt x="495846" y="2975014"/>
                </a:cubicBezTo>
                <a:cubicBezTo>
                  <a:pt x="270623" y="2969517"/>
                  <a:pt x="-27375" y="2758429"/>
                  <a:pt x="0" y="2479168"/>
                </a:cubicBezTo>
                <a:cubicBezTo>
                  <a:pt x="50037" y="2135891"/>
                  <a:pt x="770" y="783684"/>
                  <a:pt x="0" y="495846"/>
                </a:cubicBezTo>
                <a:close/>
              </a:path>
              <a:path w="7706036" h="2975014" stroke="0" extrusionOk="0">
                <a:moveTo>
                  <a:pt x="0" y="495846"/>
                </a:moveTo>
                <a:cubicBezTo>
                  <a:pt x="43025" y="233726"/>
                  <a:pt x="232321" y="21507"/>
                  <a:pt x="495846" y="0"/>
                </a:cubicBezTo>
                <a:cubicBezTo>
                  <a:pt x="1984394" y="123000"/>
                  <a:pt x="4114237" y="-96860"/>
                  <a:pt x="7210190" y="0"/>
                </a:cubicBezTo>
                <a:cubicBezTo>
                  <a:pt x="7458370" y="-19562"/>
                  <a:pt x="7720227" y="193388"/>
                  <a:pt x="7706036" y="495846"/>
                </a:cubicBezTo>
                <a:cubicBezTo>
                  <a:pt x="7709209" y="701274"/>
                  <a:pt x="7800303" y="2224504"/>
                  <a:pt x="7706036" y="2479168"/>
                </a:cubicBezTo>
                <a:cubicBezTo>
                  <a:pt x="7655735" y="2771239"/>
                  <a:pt x="7434766" y="2966950"/>
                  <a:pt x="7210190" y="2975014"/>
                </a:cubicBezTo>
                <a:cubicBezTo>
                  <a:pt x="4205433" y="2814307"/>
                  <a:pt x="1679964" y="3014681"/>
                  <a:pt x="495846" y="2975014"/>
                </a:cubicBezTo>
                <a:cubicBezTo>
                  <a:pt x="169065" y="2964323"/>
                  <a:pt x="-38784" y="2735446"/>
                  <a:pt x="0" y="2479168"/>
                </a:cubicBezTo>
                <a:cubicBezTo>
                  <a:pt x="32216" y="1897018"/>
                  <a:pt x="57206" y="710829"/>
                  <a:pt x="0" y="495846"/>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Na </a:t>
            </a:r>
            <a:r>
              <a:rPr lang="en-US" sz="3000" dirty="0" err="1">
                <a:solidFill>
                  <a:schemeClr val="tx1"/>
                </a:solidFill>
              </a:rPr>
              <a:t>được</a:t>
            </a:r>
            <a:r>
              <a:rPr lang="en-US" sz="3000" dirty="0">
                <a:solidFill>
                  <a:schemeClr val="tx1"/>
                </a:solidFill>
              </a:rPr>
              <a:t> </a:t>
            </a:r>
            <a:r>
              <a:rPr lang="en-US" sz="3000" dirty="0" err="1">
                <a:solidFill>
                  <a:schemeClr val="tx1"/>
                </a:solidFill>
              </a:rPr>
              <a:t>bố</a:t>
            </a:r>
            <a:r>
              <a:rPr lang="en-US" sz="3000" dirty="0">
                <a:solidFill>
                  <a:schemeClr val="tx1"/>
                </a:solidFill>
              </a:rPr>
              <a:t> </a:t>
            </a:r>
            <a:r>
              <a:rPr lang="en-US" sz="3000" dirty="0" err="1">
                <a:solidFill>
                  <a:schemeClr val="tx1"/>
                </a:solidFill>
              </a:rPr>
              <a:t>dặn</a:t>
            </a:r>
            <a:r>
              <a:rPr lang="en-US" sz="3000" dirty="0">
                <a:solidFill>
                  <a:schemeClr val="tx1"/>
                </a:solidFill>
              </a:rPr>
              <a:t> </a:t>
            </a:r>
            <a:r>
              <a:rPr lang="en-US" sz="3000" dirty="0" err="1">
                <a:solidFill>
                  <a:schemeClr val="tx1"/>
                </a:solidFill>
              </a:rPr>
              <a:t>dò</a:t>
            </a:r>
            <a:r>
              <a:rPr lang="en-US" sz="3000" dirty="0">
                <a:solidFill>
                  <a:schemeClr val="tx1"/>
                </a:solidFill>
              </a:rPr>
              <a:t>, </a:t>
            </a:r>
            <a:r>
              <a:rPr lang="en-US" sz="3000" dirty="0" err="1">
                <a:solidFill>
                  <a:schemeClr val="tx1"/>
                </a:solidFill>
              </a:rPr>
              <a:t>giao</a:t>
            </a:r>
            <a:r>
              <a:rPr lang="en-US" sz="3000" dirty="0">
                <a:solidFill>
                  <a:schemeClr val="tx1"/>
                </a:solidFill>
              </a:rPr>
              <a:t> </a:t>
            </a:r>
            <a:r>
              <a:rPr lang="en-US" sz="3000" dirty="0" err="1">
                <a:solidFill>
                  <a:schemeClr val="tx1"/>
                </a:solidFill>
              </a:rPr>
              <a:t>nhiệm</a:t>
            </a:r>
            <a:r>
              <a:rPr lang="en-US" sz="3000" dirty="0">
                <a:solidFill>
                  <a:schemeClr val="tx1"/>
                </a:solidFill>
              </a:rPr>
              <a:t> </a:t>
            </a:r>
            <a:r>
              <a:rPr lang="en-US" sz="3000" dirty="0" err="1">
                <a:solidFill>
                  <a:schemeClr val="tx1"/>
                </a:solidFill>
              </a:rPr>
              <a:t>vụ</a:t>
            </a:r>
            <a:r>
              <a:rPr lang="en-US" sz="3000" dirty="0">
                <a:solidFill>
                  <a:schemeClr val="tx1"/>
                </a:solidFill>
              </a:rPr>
              <a:t> </a:t>
            </a:r>
            <a:r>
              <a:rPr lang="en-US" sz="3000" dirty="0" err="1">
                <a:solidFill>
                  <a:schemeClr val="tx1"/>
                </a:solidFill>
              </a:rPr>
              <a:t>nấu</a:t>
            </a:r>
            <a:r>
              <a:rPr lang="en-US" sz="3000" dirty="0">
                <a:solidFill>
                  <a:schemeClr val="tx1"/>
                </a:solidFill>
              </a:rPr>
              <a:t> </a:t>
            </a:r>
            <a:r>
              <a:rPr lang="en-US" sz="3000" dirty="0" err="1">
                <a:solidFill>
                  <a:schemeClr val="tx1"/>
                </a:solidFill>
              </a:rPr>
              <a:t>cơm</a:t>
            </a:r>
            <a:r>
              <a:rPr lang="en-US" sz="3000" dirty="0">
                <a:solidFill>
                  <a:schemeClr val="tx1"/>
                </a:solidFill>
              </a:rPr>
              <a:t> </a:t>
            </a:r>
            <a:r>
              <a:rPr lang="en-US" sz="3000" dirty="0" err="1">
                <a:solidFill>
                  <a:schemeClr val="tx1"/>
                </a:solidFill>
              </a:rPr>
              <a:t>lúc</a:t>
            </a:r>
            <a:r>
              <a:rPr lang="en-US" sz="3000" dirty="0">
                <a:solidFill>
                  <a:schemeClr val="tx1"/>
                </a:solidFill>
              </a:rPr>
              <a:t> 5 </a:t>
            </a:r>
            <a:r>
              <a:rPr lang="en-US" sz="3000" dirty="0" err="1">
                <a:solidFill>
                  <a:schemeClr val="tx1"/>
                </a:solidFill>
              </a:rPr>
              <a:t>giờ</a:t>
            </a:r>
            <a:r>
              <a:rPr lang="en-US" sz="3000" dirty="0">
                <a:solidFill>
                  <a:schemeClr val="tx1"/>
                </a:solidFill>
              </a:rPr>
              <a:t> 30 </a:t>
            </a:r>
            <a:r>
              <a:rPr lang="en-US" sz="3000" dirty="0" err="1">
                <a:solidFill>
                  <a:schemeClr val="tx1"/>
                </a:solidFill>
              </a:rPr>
              <a:t>chiều</a:t>
            </a:r>
            <a:r>
              <a:rPr lang="en-US" sz="3000" dirty="0">
                <a:solidFill>
                  <a:schemeClr val="tx1"/>
                </a:solidFill>
              </a:rPr>
              <a:t>. </a:t>
            </a:r>
            <a:r>
              <a:rPr lang="en-US" sz="3000" b="1" dirty="0" err="1">
                <a:solidFill>
                  <a:schemeClr val="tx1"/>
                </a:solidFill>
              </a:rPr>
              <a:t>Tranh</a:t>
            </a:r>
            <a:r>
              <a:rPr lang="en-US" sz="3000" b="1" dirty="0">
                <a:solidFill>
                  <a:schemeClr val="tx1"/>
                </a:solidFill>
              </a:rPr>
              <a:t> a</a:t>
            </a:r>
            <a:r>
              <a:rPr lang="en-US" sz="3000" dirty="0">
                <a:solidFill>
                  <a:schemeClr val="tx1"/>
                </a:solidFill>
              </a:rPr>
              <a:t> </a:t>
            </a:r>
            <a:r>
              <a:rPr lang="en-US" sz="3000" dirty="0" err="1">
                <a:solidFill>
                  <a:schemeClr val="tx1"/>
                </a:solidFill>
              </a:rPr>
              <a:t>vẽ</a:t>
            </a:r>
            <a:r>
              <a:rPr lang="en-US" sz="3000" dirty="0">
                <a:solidFill>
                  <a:schemeClr val="tx1"/>
                </a:solidFill>
              </a:rPr>
              <a:t> Na </a:t>
            </a:r>
            <a:r>
              <a:rPr lang="en-US" sz="3000" dirty="0" err="1">
                <a:solidFill>
                  <a:schemeClr val="tx1"/>
                </a:solidFill>
              </a:rPr>
              <a:t>đã</a:t>
            </a:r>
            <a:r>
              <a:rPr lang="en-US" sz="3000" dirty="0">
                <a:solidFill>
                  <a:schemeClr val="tx1"/>
                </a:solidFill>
              </a:rPr>
              <a:t> </a:t>
            </a:r>
            <a:r>
              <a:rPr lang="en-US" sz="3000" dirty="0" err="1">
                <a:solidFill>
                  <a:schemeClr val="tx1"/>
                </a:solidFill>
              </a:rPr>
              <a:t>làm</a:t>
            </a:r>
            <a:r>
              <a:rPr lang="en-US" sz="3000" dirty="0">
                <a:solidFill>
                  <a:schemeClr val="tx1"/>
                </a:solidFill>
              </a:rPr>
              <a:t> </a:t>
            </a:r>
            <a:r>
              <a:rPr lang="en-US" sz="3000" dirty="0" err="1">
                <a:solidFill>
                  <a:schemeClr val="tx1"/>
                </a:solidFill>
              </a:rPr>
              <a:t>đúng</a:t>
            </a:r>
            <a:r>
              <a:rPr lang="en-US" sz="3000" dirty="0">
                <a:solidFill>
                  <a:schemeClr val="tx1"/>
                </a:solidFill>
              </a:rPr>
              <a:t> </a:t>
            </a:r>
            <a:r>
              <a:rPr lang="en-US" sz="3000" dirty="0" err="1">
                <a:solidFill>
                  <a:schemeClr val="tx1"/>
                </a:solidFill>
              </a:rPr>
              <a:t>như</a:t>
            </a:r>
            <a:r>
              <a:rPr lang="en-US" sz="3000" dirty="0">
                <a:solidFill>
                  <a:schemeClr val="tx1"/>
                </a:solidFill>
              </a:rPr>
              <a:t> </a:t>
            </a:r>
            <a:r>
              <a:rPr lang="en-US" sz="3000" dirty="0" err="1">
                <a:solidFill>
                  <a:schemeClr val="tx1"/>
                </a:solidFill>
              </a:rPr>
              <a:t>lời</a:t>
            </a:r>
            <a:r>
              <a:rPr lang="en-US" sz="3000" dirty="0">
                <a:solidFill>
                  <a:schemeClr val="tx1"/>
                </a:solidFill>
              </a:rPr>
              <a:t> </a:t>
            </a:r>
            <a:r>
              <a:rPr lang="en-US" sz="3000" dirty="0" err="1">
                <a:solidFill>
                  <a:schemeClr val="tx1"/>
                </a:solidFill>
              </a:rPr>
              <a:t>bố</a:t>
            </a:r>
            <a:r>
              <a:rPr lang="en-US" sz="3000" dirty="0">
                <a:solidFill>
                  <a:schemeClr val="tx1"/>
                </a:solidFill>
              </a:rPr>
              <a:t> </a:t>
            </a:r>
            <a:r>
              <a:rPr lang="en-US" sz="3000" dirty="0" err="1">
                <a:solidFill>
                  <a:schemeClr val="tx1"/>
                </a:solidFill>
              </a:rPr>
              <a:t>dặn</a:t>
            </a:r>
            <a:r>
              <a:rPr lang="en-US" sz="3000" dirty="0">
                <a:solidFill>
                  <a:schemeClr val="tx1"/>
                </a:solidFill>
              </a:rPr>
              <a:t>; </a:t>
            </a:r>
            <a:r>
              <a:rPr lang="en-US" sz="3000" dirty="0" err="1">
                <a:solidFill>
                  <a:schemeClr val="tx1"/>
                </a:solidFill>
              </a:rPr>
              <a:t>còn</a:t>
            </a:r>
            <a:r>
              <a:rPr lang="en-US" sz="3000" dirty="0">
                <a:solidFill>
                  <a:schemeClr val="tx1"/>
                </a:solidFill>
              </a:rPr>
              <a:t> </a:t>
            </a:r>
            <a:r>
              <a:rPr lang="en-US" sz="3000" b="1" dirty="0" err="1">
                <a:solidFill>
                  <a:schemeClr val="tx1"/>
                </a:solidFill>
              </a:rPr>
              <a:t>tranh</a:t>
            </a:r>
            <a:r>
              <a:rPr lang="en-US" sz="3000" b="1" dirty="0">
                <a:solidFill>
                  <a:schemeClr val="tx1"/>
                </a:solidFill>
              </a:rPr>
              <a:t> b</a:t>
            </a:r>
            <a:r>
              <a:rPr lang="en-US" sz="3000" dirty="0">
                <a:solidFill>
                  <a:schemeClr val="tx1"/>
                </a:solidFill>
              </a:rPr>
              <a:t> </a:t>
            </a:r>
            <a:r>
              <a:rPr lang="en-US" sz="3000" dirty="0" err="1">
                <a:solidFill>
                  <a:schemeClr val="tx1"/>
                </a:solidFill>
              </a:rPr>
              <a:t>vẽ</a:t>
            </a:r>
            <a:r>
              <a:rPr lang="en-US" sz="3000" dirty="0">
                <a:solidFill>
                  <a:schemeClr val="tx1"/>
                </a:solidFill>
              </a:rPr>
              <a:t> </a:t>
            </a:r>
            <a:r>
              <a:rPr lang="en-US" sz="3000" dirty="0" err="1">
                <a:solidFill>
                  <a:schemeClr val="tx1"/>
                </a:solidFill>
              </a:rPr>
              <a:t>hình</a:t>
            </a:r>
            <a:r>
              <a:rPr lang="en-US" sz="3000" dirty="0">
                <a:solidFill>
                  <a:schemeClr val="tx1"/>
                </a:solidFill>
              </a:rPr>
              <a:t> Na </a:t>
            </a:r>
            <a:r>
              <a:rPr lang="en-US" sz="3000" dirty="0" err="1">
                <a:solidFill>
                  <a:schemeClr val="tx1"/>
                </a:solidFill>
              </a:rPr>
              <a:t>chưa</a:t>
            </a:r>
            <a:r>
              <a:rPr lang="en-US" sz="3000" dirty="0">
                <a:solidFill>
                  <a:schemeClr val="tx1"/>
                </a:solidFill>
              </a:rPr>
              <a:t> </a:t>
            </a:r>
            <a:r>
              <a:rPr lang="en-US" sz="3000" dirty="0" err="1">
                <a:solidFill>
                  <a:schemeClr val="tx1"/>
                </a:solidFill>
              </a:rPr>
              <a:t>nấu</a:t>
            </a:r>
            <a:r>
              <a:rPr lang="en-US" sz="3000" dirty="0">
                <a:solidFill>
                  <a:schemeClr val="tx1"/>
                </a:solidFill>
              </a:rPr>
              <a:t> </a:t>
            </a:r>
            <a:r>
              <a:rPr lang="en-US" sz="3000" dirty="0" err="1">
                <a:solidFill>
                  <a:schemeClr val="tx1"/>
                </a:solidFill>
              </a:rPr>
              <a:t>cơm</a:t>
            </a:r>
            <a:r>
              <a:rPr lang="en-US" sz="3000" dirty="0">
                <a:solidFill>
                  <a:schemeClr val="tx1"/>
                </a:solidFill>
              </a:rPr>
              <a:t>, </a:t>
            </a:r>
            <a:r>
              <a:rPr lang="en-US" sz="3000" dirty="0" err="1">
                <a:solidFill>
                  <a:schemeClr val="tx1"/>
                </a:solidFill>
              </a:rPr>
              <a:t>dù</a:t>
            </a:r>
            <a:r>
              <a:rPr lang="en-US" sz="3000" dirty="0">
                <a:solidFill>
                  <a:schemeClr val="tx1"/>
                </a:solidFill>
              </a:rPr>
              <a:t> </a:t>
            </a:r>
            <a:r>
              <a:rPr lang="en-US" sz="3000" dirty="0" err="1">
                <a:solidFill>
                  <a:schemeClr val="tx1"/>
                </a:solidFill>
              </a:rPr>
              <a:t>lúc</a:t>
            </a:r>
            <a:r>
              <a:rPr lang="en-US" sz="3000" dirty="0">
                <a:solidFill>
                  <a:schemeClr val="tx1"/>
                </a:solidFill>
              </a:rPr>
              <a:t> </a:t>
            </a:r>
            <a:r>
              <a:rPr lang="en-US" sz="3000" dirty="0" err="1">
                <a:solidFill>
                  <a:schemeClr val="tx1"/>
                </a:solidFill>
              </a:rPr>
              <a:t>đó</a:t>
            </a:r>
            <a:r>
              <a:rPr lang="en-US" sz="3000" dirty="0">
                <a:solidFill>
                  <a:schemeClr val="tx1"/>
                </a:solidFill>
              </a:rPr>
              <a:t> </a:t>
            </a:r>
            <a:r>
              <a:rPr lang="en-US" sz="3000" dirty="0" err="1">
                <a:solidFill>
                  <a:schemeClr val="tx1"/>
                </a:solidFill>
              </a:rPr>
              <a:t>đã</a:t>
            </a:r>
            <a:r>
              <a:rPr lang="en-US" sz="3000" dirty="0">
                <a:solidFill>
                  <a:schemeClr val="tx1"/>
                </a:solidFill>
              </a:rPr>
              <a:t> </a:t>
            </a:r>
            <a:r>
              <a:rPr lang="en-US" sz="3000" dirty="0" err="1">
                <a:solidFill>
                  <a:schemeClr val="tx1"/>
                </a:solidFill>
              </a:rPr>
              <a:t>là</a:t>
            </a:r>
            <a:r>
              <a:rPr lang="en-US" sz="3000" dirty="0">
                <a:solidFill>
                  <a:schemeClr val="tx1"/>
                </a:solidFill>
              </a:rPr>
              <a:t> </a:t>
            </a:r>
            <a:r>
              <a:rPr lang="en-US" sz="3000" dirty="0" err="1">
                <a:solidFill>
                  <a:schemeClr val="tx1"/>
                </a:solidFill>
              </a:rPr>
              <a:t>hơn</a:t>
            </a:r>
            <a:r>
              <a:rPr lang="en-US" sz="3000" dirty="0">
                <a:solidFill>
                  <a:schemeClr val="tx1"/>
                </a:solidFill>
              </a:rPr>
              <a:t> 6 </a:t>
            </a:r>
            <a:r>
              <a:rPr lang="en-US" sz="3000" dirty="0" err="1">
                <a:solidFill>
                  <a:schemeClr val="tx1"/>
                </a:solidFill>
              </a:rPr>
              <a:t>giờ</a:t>
            </a:r>
            <a:r>
              <a:rPr lang="en-US" sz="3000" dirty="0">
                <a:solidFill>
                  <a:schemeClr val="tx1"/>
                </a:solidFill>
              </a:rPr>
              <a:t> </a:t>
            </a:r>
            <a:r>
              <a:rPr lang="en-US" sz="3000" dirty="0" err="1">
                <a:solidFill>
                  <a:schemeClr val="tx1"/>
                </a:solidFill>
              </a:rPr>
              <a:t>chiều</a:t>
            </a:r>
            <a:r>
              <a:rPr lang="en-US" sz="3000" dirty="0">
                <a:solidFill>
                  <a:schemeClr val="tx1"/>
                </a:solidFill>
              </a:rPr>
              <a:t>. </a:t>
            </a:r>
            <a:r>
              <a:rPr lang="en-US" sz="3000" dirty="0" err="1">
                <a:solidFill>
                  <a:schemeClr val="tx1"/>
                </a:solidFill>
              </a:rPr>
              <a:t>Điều</a:t>
            </a:r>
            <a:r>
              <a:rPr lang="en-US" sz="3000" dirty="0">
                <a:solidFill>
                  <a:schemeClr val="tx1"/>
                </a:solidFill>
              </a:rPr>
              <a:t> </a:t>
            </a:r>
            <a:r>
              <a:rPr lang="en-US" sz="3000" dirty="0" err="1">
                <a:solidFill>
                  <a:schemeClr val="tx1"/>
                </a:solidFill>
              </a:rPr>
              <a:t>này</a:t>
            </a:r>
            <a:r>
              <a:rPr lang="en-US" sz="3000" dirty="0">
                <a:solidFill>
                  <a:schemeClr val="tx1"/>
                </a:solidFill>
              </a:rPr>
              <a:t> </a:t>
            </a:r>
            <a:r>
              <a:rPr lang="en-US" sz="3000" dirty="0" err="1">
                <a:solidFill>
                  <a:schemeClr val="tx1"/>
                </a:solidFill>
              </a:rPr>
              <a:t>chứng</a:t>
            </a:r>
            <a:r>
              <a:rPr lang="en-US" sz="3000" dirty="0">
                <a:solidFill>
                  <a:schemeClr val="tx1"/>
                </a:solidFill>
              </a:rPr>
              <a:t> </a:t>
            </a:r>
            <a:r>
              <a:rPr lang="en-US" sz="3000" dirty="0" err="1">
                <a:solidFill>
                  <a:schemeClr val="tx1"/>
                </a:solidFill>
              </a:rPr>
              <a:t>tỏ</a:t>
            </a:r>
            <a:r>
              <a:rPr lang="en-US" sz="3000" dirty="0">
                <a:solidFill>
                  <a:schemeClr val="tx1"/>
                </a:solidFill>
              </a:rPr>
              <a:t> </a:t>
            </a:r>
            <a:r>
              <a:rPr lang="en-US" sz="3000" dirty="0" err="1">
                <a:solidFill>
                  <a:schemeClr val="tx1"/>
                </a:solidFill>
              </a:rPr>
              <a:t>bạn</a:t>
            </a:r>
            <a:r>
              <a:rPr lang="en-US" sz="3000" dirty="0">
                <a:solidFill>
                  <a:schemeClr val="tx1"/>
                </a:solidFill>
              </a:rPr>
              <a:t> Na </a:t>
            </a:r>
            <a:r>
              <a:rPr lang="en-US" sz="3000" dirty="0" err="1">
                <a:solidFill>
                  <a:schemeClr val="tx1"/>
                </a:solidFill>
              </a:rPr>
              <a:t>trong</a:t>
            </a:r>
            <a:r>
              <a:rPr lang="en-US" sz="3000" dirty="0">
                <a:solidFill>
                  <a:schemeClr val="tx1"/>
                </a:solidFill>
              </a:rPr>
              <a:t> </a:t>
            </a:r>
            <a:r>
              <a:rPr lang="en-US" sz="3000" b="1" dirty="0" err="1">
                <a:solidFill>
                  <a:schemeClr val="tx1"/>
                </a:solidFill>
              </a:rPr>
              <a:t>tranh</a:t>
            </a:r>
            <a:r>
              <a:rPr lang="en-US" sz="3000" b="1" dirty="0">
                <a:solidFill>
                  <a:schemeClr val="tx1"/>
                </a:solidFill>
              </a:rPr>
              <a:t> a</a:t>
            </a:r>
            <a:r>
              <a:rPr lang="en-US" sz="3000" dirty="0">
                <a:solidFill>
                  <a:schemeClr val="tx1"/>
                </a:solidFill>
              </a:rPr>
              <a:t> </a:t>
            </a:r>
            <a:r>
              <a:rPr lang="en-US" sz="3000" dirty="0" err="1">
                <a:solidFill>
                  <a:schemeClr val="tx1"/>
                </a:solidFill>
              </a:rPr>
              <a:t>đã</a:t>
            </a:r>
            <a:r>
              <a:rPr lang="en-US" sz="3000" dirty="0">
                <a:solidFill>
                  <a:schemeClr val="tx1"/>
                </a:solidFill>
              </a:rPr>
              <a:t> </a:t>
            </a:r>
            <a:r>
              <a:rPr lang="en-US" sz="3000" dirty="0" err="1">
                <a:solidFill>
                  <a:schemeClr val="tx1"/>
                </a:solidFill>
              </a:rPr>
              <a:t>hoàn</a:t>
            </a:r>
            <a:r>
              <a:rPr lang="en-US" sz="3000" dirty="0">
                <a:solidFill>
                  <a:schemeClr val="tx1"/>
                </a:solidFill>
              </a:rPr>
              <a:t> </a:t>
            </a:r>
            <a:r>
              <a:rPr lang="en-US" sz="3000" dirty="0" err="1">
                <a:solidFill>
                  <a:schemeClr val="tx1"/>
                </a:solidFill>
              </a:rPr>
              <a:t>thành</a:t>
            </a:r>
            <a:r>
              <a:rPr lang="en-US" sz="3000" dirty="0">
                <a:solidFill>
                  <a:schemeClr val="tx1"/>
                </a:solidFill>
              </a:rPr>
              <a:t> </a:t>
            </a:r>
            <a:r>
              <a:rPr lang="en-US" sz="3000" dirty="0" err="1">
                <a:solidFill>
                  <a:schemeClr val="tx1"/>
                </a:solidFill>
              </a:rPr>
              <a:t>nhiệm</a:t>
            </a:r>
            <a:r>
              <a:rPr lang="en-US" sz="3000" dirty="0">
                <a:solidFill>
                  <a:schemeClr val="tx1"/>
                </a:solidFill>
              </a:rPr>
              <a:t> </a:t>
            </a:r>
            <a:r>
              <a:rPr lang="en-US" sz="3000" dirty="0" err="1">
                <a:solidFill>
                  <a:schemeClr val="tx1"/>
                </a:solidFill>
              </a:rPr>
              <a:t>vụ</a:t>
            </a:r>
            <a:r>
              <a:rPr lang="en-US" sz="3000" dirty="0">
                <a:solidFill>
                  <a:schemeClr val="tx1"/>
                </a:solidFill>
              </a:rPr>
              <a:t> </a:t>
            </a:r>
            <a:r>
              <a:rPr lang="en-US" sz="3000" dirty="0" err="1">
                <a:solidFill>
                  <a:schemeClr val="tx1"/>
                </a:solidFill>
              </a:rPr>
              <a:t>đúng</a:t>
            </a:r>
            <a:r>
              <a:rPr lang="en-US" sz="3000" dirty="0">
                <a:solidFill>
                  <a:schemeClr val="tx1"/>
                </a:solidFill>
              </a:rPr>
              <a:t> </a:t>
            </a:r>
            <a:r>
              <a:rPr lang="en-US" sz="3000" dirty="0" err="1">
                <a:solidFill>
                  <a:schemeClr val="tx1"/>
                </a:solidFill>
              </a:rPr>
              <a:t>kế</a:t>
            </a:r>
            <a:r>
              <a:rPr lang="en-US" sz="3000" dirty="0">
                <a:solidFill>
                  <a:schemeClr val="tx1"/>
                </a:solidFill>
              </a:rPr>
              <a:t> </a:t>
            </a:r>
            <a:r>
              <a:rPr lang="en-US" sz="3000" dirty="0" err="1">
                <a:solidFill>
                  <a:schemeClr val="tx1"/>
                </a:solidFill>
              </a:rPr>
              <a:t>hoạch</a:t>
            </a:r>
            <a:r>
              <a:rPr lang="en-US" sz="3000" dirty="0">
                <a:solidFill>
                  <a:schemeClr val="tx1"/>
                </a:solidFill>
              </a:rPr>
              <a:t>.</a:t>
            </a:r>
            <a:endParaRPr lang="vi-VN" sz="3000" dirty="0">
              <a:solidFill>
                <a:schemeClr val="tx1"/>
              </a:solidFill>
            </a:endParaRPr>
          </a:p>
        </p:txBody>
      </p:sp>
      <p:pic>
        <p:nvPicPr>
          <p:cNvPr id="11"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677" y="2390398"/>
            <a:ext cx="3774555" cy="4033927"/>
          </a:xfrm>
          <a:prstGeom prst="rect">
            <a:avLst/>
          </a:prstGeom>
        </p:spPr>
      </p:pic>
      <p:pic>
        <p:nvPicPr>
          <p:cNvPr id="12" name="Picture 11">
            <a:extLst>
              <a:ext uri="{FF2B5EF4-FFF2-40B4-BE49-F238E27FC236}">
                <a16:creationId xmlns:a16="http://schemas.microsoft.com/office/drawing/2014/main" id="{A43F9022-54EB-5804-BB9A-842C955DC38E}"/>
              </a:ext>
            </a:extLst>
          </p:cNvPr>
          <p:cNvPicPr>
            <a:picLocks noChangeAspect="1"/>
          </p:cNvPicPr>
          <p:nvPr/>
        </p:nvPicPr>
        <p:blipFill>
          <a:blip r:embed="rId5"/>
          <a:stretch>
            <a:fillRect/>
          </a:stretch>
        </p:blipFill>
        <p:spPr>
          <a:xfrm>
            <a:off x="426769" y="433675"/>
            <a:ext cx="1069848" cy="1069848"/>
          </a:xfrm>
          <a:prstGeom prst="rect">
            <a:avLst/>
          </a:prstGeom>
        </p:spPr>
      </p:pic>
      <p:pic>
        <p:nvPicPr>
          <p:cNvPr id="14" name="Picture 13">
            <a:extLst>
              <a:ext uri="{FF2B5EF4-FFF2-40B4-BE49-F238E27FC236}">
                <a16:creationId xmlns:a16="http://schemas.microsoft.com/office/drawing/2014/main" id="{782B3E18-093A-70BF-F3CB-DE73A3F25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6642" y="433675"/>
            <a:ext cx="4804256" cy="2828147"/>
          </a:xfrm>
          <a:prstGeom prst="rect">
            <a:avLst/>
          </a:prstGeom>
        </p:spPr>
      </p:pic>
    </p:spTree>
    <p:extLst>
      <p:ext uri="{BB962C8B-B14F-4D97-AF65-F5344CB8AC3E}">
        <p14:creationId xmlns:p14="http://schemas.microsoft.com/office/powerpoint/2010/main" val="390328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0FE21A-96D5-4190-ACB3-460DE99B0B8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C73845C9-7B1B-E452-BE2F-FC226F7B98C1}"/>
              </a:ext>
            </a:extLst>
          </p:cNvPr>
          <p:cNvSpPr/>
          <p:nvPr/>
        </p:nvSpPr>
        <p:spPr>
          <a:xfrm>
            <a:off x="451104" y="182880"/>
            <a:ext cx="11289792" cy="6492240"/>
          </a:xfrm>
          <a:prstGeom prst="roundRect">
            <a:avLst>
              <a:gd name="adj" fmla="val 8626"/>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5">
            <a:extLst>
              <a:ext uri="{FF2B5EF4-FFF2-40B4-BE49-F238E27FC236}">
                <a16:creationId xmlns:a16="http://schemas.microsoft.com/office/drawing/2014/main" id="{5481CE8B-299B-8611-0711-F86FCF4B367C}"/>
              </a:ext>
            </a:extLst>
          </p:cNvPr>
          <p:cNvSpPr/>
          <p:nvPr/>
        </p:nvSpPr>
        <p:spPr>
          <a:xfrm>
            <a:off x="1861339" y="548126"/>
            <a:ext cx="7743826" cy="704850"/>
          </a:xfrm>
          <a:prstGeom prst="roundRect">
            <a:avLst/>
          </a:prstGeom>
          <a:solidFill>
            <a:srgbClr val="FFFF99"/>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Quan sát tranh và trả lời câu hỏi</a:t>
            </a:r>
            <a:endParaRPr lang="vi-VN" sz="3600" b="1" dirty="0"/>
          </a:p>
        </p:txBody>
      </p:sp>
      <p:pic>
        <p:nvPicPr>
          <p:cNvPr id="8" name="Picture 7">
            <a:extLst>
              <a:ext uri="{FF2B5EF4-FFF2-40B4-BE49-F238E27FC236}">
                <a16:creationId xmlns:a16="http://schemas.microsoft.com/office/drawing/2014/main" id="{A6696E0C-459A-2B77-B47B-ADE5DB2533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1" b="100000" l="0" r="100000">
                        <a14:foregroundMark x1="42841" y1="4173" x2="90969" y2="85875"/>
                        <a14:foregroundMark x1="94714" y1="9952" x2="771" y2="96308"/>
                        <a14:foregroundMark x1="1872" y1="37881" x2="98789" y2="38363"/>
                        <a14:foregroundMark x1="69383" y1="11878" x2="64317" y2="38363"/>
                        <a14:foregroundMark x1="80727" y1="56982" x2="94824" y2="86356"/>
                        <a14:foregroundMark x1="95374" y1="52970" x2="99559" y2="67737"/>
                        <a14:foregroundMark x1="6167" y1="56019" x2="19824" y2="90369"/>
                        <a14:foregroundMark x1="3304" y1="70947" x2="68502" y2="4655"/>
                        <a14:foregroundMark x1="38877" y1="13965" x2="51872" y2="34189"/>
                        <a14:foregroundMark x1="2863" y1="56501" x2="1542" y2="69502"/>
                        <a14:foregroundMark x1="44053" y1="5297" x2="59361" y2="13644"/>
                        <a14:foregroundMark x1="27423" y1="1284" x2="30837" y2="15249"/>
                        <a14:foregroundMark x1="22797" y1="11075" x2="13987" y2="25201"/>
                        <a14:backgroundMark x1="8150" y1="7063" x2="26652" y2="7865"/>
                        <a14:backgroundMark x1="26762" y1="5778" x2="9581" y2="5618"/>
                        <a14:backgroundMark x1="17291" y1="8347" x2="17291" y2="8347"/>
                        <a14:backgroundMark x1="17291" y1="8347" x2="17291" y2="8347"/>
                      </a14:backgroundRemoval>
                    </a14:imgEffect>
                  </a14:imgLayer>
                </a14:imgProps>
              </a:ext>
              <a:ext uri="{28A0092B-C50C-407E-A947-70E740481C1C}">
                <a14:useLocalDpi xmlns:a14="http://schemas.microsoft.com/office/drawing/2010/main" val="0"/>
              </a:ext>
            </a:extLst>
          </a:blip>
          <a:stretch>
            <a:fillRect/>
          </a:stretch>
        </p:blipFill>
        <p:spPr>
          <a:xfrm>
            <a:off x="3541101" y="1444861"/>
            <a:ext cx="4310966" cy="2857662"/>
          </a:xfrm>
          <a:prstGeom prst="round2DiagRect">
            <a:avLst>
              <a:gd name="adj1" fmla="val 16667"/>
              <a:gd name="adj2" fmla="val 14221"/>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A5C3250F-B77B-1033-8A4B-B50D40517EFD}"/>
              </a:ext>
            </a:extLst>
          </p:cNvPr>
          <p:cNvPicPr>
            <a:picLocks noChangeAspect="1"/>
          </p:cNvPicPr>
          <p:nvPr/>
        </p:nvPicPr>
        <p:blipFill>
          <a:blip r:embed="rId6"/>
          <a:stretch>
            <a:fillRect/>
          </a:stretch>
        </p:blipFill>
        <p:spPr>
          <a:xfrm>
            <a:off x="511986" y="222034"/>
            <a:ext cx="1069848" cy="1069848"/>
          </a:xfrm>
          <a:prstGeom prst="rect">
            <a:avLst/>
          </a:prstGeom>
        </p:spPr>
      </p:pic>
      <p:sp>
        <p:nvSpPr>
          <p:cNvPr id="10" name="TextBox 9">
            <a:extLst>
              <a:ext uri="{FF2B5EF4-FFF2-40B4-BE49-F238E27FC236}">
                <a16:creationId xmlns:a16="http://schemas.microsoft.com/office/drawing/2014/main" id="{8A9893E6-5D85-43D9-ABF1-A4B1C32F473C}"/>
              </a:ext>
            </a:extLst>
          </p:cNvPr>
          <p:cNvSpPr txBox="1"/>
          <p:nvPr/>
        </p:nvSpPr>
        <p:spPr>
          <a:xfrm>
            <a:off x="451103" y="4628309"/>
            <a:ext cx="11289791" cy="1569660"/>
          </a:xfrm>
          <a:prstGeom prst="rect">
            <a:avLst/>
          </a:prstGeom>
          <a:noFill/>
        </p:spPr>
        <p:txBody>
          <a:bodyPr wrap="square" rtlCol="0">
            <a:spAutoFit/>
          </a:bodyPr>
          <a:lstStyle/>
          <a:p>
            <a:pPr algn="ctr"/>
            <a:r>
              <a:rPr lang="en-US" sz="3200" b="1" dirty="0" err="1"/>
              <a:t>Tình</a:t>
            </a:r>
            <a:r>
              <a:rPr lang="en-US" sz="3200" b="1" dirty="0"/>
              <a:t> </a:t>
            </a:r>
            <a:r>
              <a:rPr lang="en-US" sz="3200" b="1" dirty="0" err="1"/>
              <a:t>huống</a:t>
            </a:r>
            <a:r>
              <a:rPr lang="en-US" sz="3200" b="1" dirty="0"/>
              <a:t> 2:</a:t>
            </a:r>
          </a:p>
          <a:p>
            <a:pPr algn="just"/>
            <a:r>
              <a:rPr lang="en-US" sz="3200" b="1" dirty="0" err="1"/>
              <a:t>Hình</a:t>
            </a:r>
            <a:r>
              <a:rPr lang="en-US" sz="3200" b="1" dirty="0"/>
              <a:t> </a:t>
            </a:r>
            <a:r>
              <a:rPr lang="en-US" sz="3200" b="1" dirty="0" err="1"/>
              <a:t>ảnh</a:t>
            </a:r>
            <a:r>
              <a:rPr lang="en-US" sz="3200" b="1" dirty="0"/>
              <a:t> </a:t>
            </a:r>
            <a:r>
              <a:rPr lang="en-US" sz="3200" b="1" dirty="0" err="1"/>
              <a:t>nào</a:t>
            </a:r>
            <a:r>
              <a:rPr lang="en-US" sz="3200" b="1" dirty="0"/>
              <a:t> </a:t>
            </a:r>
            <a:r>
              <a:rPr lang="en-US" sz="3200" b="1" dirty="0" err="1"/>
              <a:t>cho</a:t>
            </a:r>
            <a:r>
              <a:rPr lang="en-US" sz="3200" b="1" dirty="0"/>
              <a:t> </a:t>
            </a:r>
            <a:r>
              <a:rPr lang="en-US" sz="3200" b="1" dirty="0" err="1"/>
              <a:t>thấy</a:t>
            </a:r>
            <a:r>
              <a:rPr lang="en-US" sz="3200" b="1" dirty="0"/>
              <a:t> Bin </a:t>
            </a:r>
            <a:r>
              <a:rPr lang="en-US" sz="3200" b="1" dirty="0" err="1"/>
              <a:t>hoàn</a:t>
            </a:r>
            <a:r>
              <a:rPr lang="en-US" sz="3200" b="1" dirty="0"/>
              <a:t> </a:t>
            </a:r>
            <a:r>
              <a:rPr lang="en-US" sz="3200" b="1" dirty="0" err="1"/>
              <a:t>thành</a:t>
            </a:r>
            <a:r>
              <a:rPr lang="en-US" sz="3200" b="1" dirty="0"/>
              <a:t> </a:t>
            </a:r>
            <a:r>
              <a:rPr lang="en-US" sz="3200" b="1" dirty="0" err="1"/>
              <a:t>nhiệm</a:t>
            </a:r>
            <a:r>
              <a:rPr lang="en-US" sz="3200" b="1" dirty="0"/>
              <a:t> </a:t>
            </a:r>
            <a:r>
              <a:rPr lang="en-US" sz="3200" b="1" dirty="0" err="1"/>
              <a:t>vụ</a:t>
            </a:r>
            <a:r>
              <a:rPr lang="en-US" sz="3200" b="1" dirty="0"/>
              <a:t> </a:t>
            </a:r>
            <a:r>
              <a:rPr lang="en-US" sz="3200" b="1" dirty="0" err="1"/>
              <a:t>có</a:t>
            </a:r>
            <a:r>
              <a:rPr lang="en-US" sz="3200" b="1" dirty="0"/>
              <a:t> </a:t>
            </a:r>
            <a:r>
              <a:rPr lang="en-US" sz="3200" b="1" dirty="0" err="1"/>
              <a:t>chất</a:t>
            </a:r>
            <a:r>
              <a:rPr lang="en-US" sz="3200" b="1" dirty="0"/>
              <a:t> </a:t>
            </a:r>
            <a:r>
              <a:rPr lang="en-US" sz="3200" b="1" dirty="0" err="1"/>
              <a:t>lượng</a:t>
            </a:r>
            <a:r>
              <a:rPr lang="en-US" sz="3200" b="1" dirty="0"/>
              <a:t>? </a:t>
            </a:r>
            <a:r>
              <a:rPr lang="en-US" sz="3200" b="1" dirty="0" err="1"/>
              <a:t>Vì</a:t>
            </a:r>
            <a:r>
              <a:rPr lang="en-US" sz="3200" b="1" dirty="0"/>
              <a:t> </a:t>
            </a:r>
            <a:r>
              <a:rPr lang="en-US" sz="3200" b="1" dirty="0" err="1"/>
              <a:t>sao</a:t>
            </a:r>
            <a:r>
              <a:rPr lang="en-US" sz="3200" b="1" dirty="0"/>
              <a:t>?</a:t>
            </a:r>
          </a:p>
        </p:txBody>
      </p:sp>
    </p:spTree>
    <p:extLst>
      <p:ext uri="{BB962C8B-B14F-4D97-AF65-F5344CB8AC3E}">
        <p14:creationId xmlns:p14="http://schemas.microsoft.com/office/powerpoint/2010/main" val="99331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3909264" y="3449311"/>
            <a:ext cx="7706036" cy="2975014"/>
          </a:xfrm>
          <a:custGeom>
            <a:avLst/>
            <a:gdLst>
              <a:gd name="connsiteX0" fmla="*/ 0 w 7706036"/>
              <a:gd name="connsiteY0" fmla="*/ 495846 h 2975014"/>
              <a:gd name="connsiteX1" fmla="*/ 495846 w 7706036"/>
              <a:gd name="connsiteY1" fmla="*/ 0 h 2975014"/>
              <a:gd name="connsiteX2" fmla="*/ 7210190 w 7706036"/>
              <a:gd name="connsiteY2" fmla="*/ 0 h 2975014"/>
              <a:gd name="connsiteX3" fmla="*/ 7706036 w 7706036"/>
              <a:gd name="connsiteY3" fmla="*/ 495846 h 2975014"/>
              <a:gd name="connsiteX4" fmla="*/ 7706036 w 7706036"/>
              <a:gd name="connsiteY4" fmla="*/ 2479168 h 2975014"/>
              <a:gd name="connsiteX5" fmla="*/ 7210190 w 7706036"/>
              <a:gd name="connsiteY5" fmla="*/ 2975014 h 2975014"/>
              <a:gd name="connsiteX6" fmla="*/ 495846 w 7706036"/>
              <a:gd name="connsiteY6" fmla="*/ 2975014 h 2975014"/>
              <a:gd name="connsiteX7" fmla="*/ 0 w 7706036"/>
              <a:gd name="connsiteY7" fmla="*/ 2479168 h 2975014"/>
              <a:gd name="connsiteX8" fmla="*/ 0 w 7706036"/>
              <a:gd name="connsiteY8" fmla="*/ 495846 h 29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036" h="2975014" fill="none" extrusionOk="0">
                <a:moveTo>
                  <a:pt x="0" y="495846"/>
                </a:moveTo>
                <a:cubicBezTo>
                  <a:pt x="978" y="248481"/>
                  <a:pt x="245303" y="39113"/>
                  <a:pt x="495846" y="0"/>
                </a:cubicBezTo>
                <a:cubicBezTo>
                  <a:pt x="2478866" y="72427"/>
                  <a:pt x="5324258" y="61419"/>
                  <a:pt x="7210190" y="0"/>
                </a:cubicBezTo>
                <a:cubicBezTo>
                  <a:pt x="7482432" y="-11054"/>
                  <a:pt x="7684142" y="215376"/>
                  <a:pt x="7706036" y="495846"/>
                </a:cubicBezTo>
                <a:cubicBezTo>
                  <a:pt x="7806912" y="823171"/>
                  <a:pt x="7598723" y="1929519"/>
                  <a:pt x="7706036" y="2479168"/>
                </a:cubicBezTo>
                <a:cubicBezTo>
                  <a:pt x="7712356" y="2720940"/>
                  <a:pt x="7466825" y="2955718"/>
                  <a:pt x="7210190" y="2975014"/>
                </a:cubicBezTo>
                <a:cubicBezTo>
                  <a:pt x="4663707" y="3004841"/>
                  <a:pt x="2285359" y="2895708"/>
                  <a:pt x="495846" y="2975014"/>
                </a:cubicBezTo>
                <a:cubicBezTo>
                  <a:pt x="270623" y="2969517"/>
                  <a:pt x="-27375" y="2758429"/>
                  <a:pt x="0" y="2479168"/>
                </a:cubicBezTo>
                <a:cubicBezTo>
                  <a:pt x="50037" y="2135891"/>
                  <a:pt x="770" y="783684"/>
                  <a:pt x="0" y="495846"/>
                </a:cubicBezTo>
                <a:close/>
              </a:path>
              <a:path w="7706036" h="2975014" stroke="0" extrusionOk="0">
                <a:moveTo>
                  <a:pt x="0" y="495846"/>
                </a:moveTo>
                <a:cubicBezTo>
                  <a:pt x="43025" y="233726"/>
                  <a:pt x="232321" y="21507"/>
                  <a:pt x="495846" y="0"/>
                </a:cubicBezTo>
                <a:cubicBezTo>
                  <a:pt x="1984394" y="123000"/>
                  <a:pt x="4114237" y="-96860"/>
                  <a:pt x="7210190" y="0"/>
                </a:cubicBezTo>
                <a:cubicBezTo>
                  <a:pt x="7458370" y="-19562"/>
                  <a:pt x="7720227" y="193388"/>
                  <a:pt x="7706036" y="495846"/>
                </a:cubicBezTo>
                <a:cubicBezTo>
                  <a:pt x="7709209" y="701274"/>
                  <a:pt x="7800303" y="2224504"/>
                  <a:pt x="7706036" y="2479168"/>
                </a:cubicBezTo>
                <a:cubicBezTo>
                  <a:pt x="7655735" y="2771239"/>
                  <a:pt x="7434766" y="2966950"/>
                  <a:pt x="7210190" y="2975014"/>
                </a:cubicBezTo>
                <a:cubicBezTo>
                  <a:pt x="4205433" y="2814307"/>
                  <a:pt x="1679964" y="3014681"/>
                  <a:pt x="495846" y="2975014"/>
                </a:cubicBezTo>
                <a:cubicBezTo>
                  <a:pt x="169065" y="2964323"/>
                  <a:pt x="-38784" y="2735446"/>
                  <a:pt x="0" y="2479168"/>
                </a:cubicBezTo>
                <a:cubicBezTo>
                  <a:pt x="32216" y="1897018"/>
                  <a:pt x="57206" y="710829"/>
                  <a:pt x="0" y="495846"/>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dirty="0">
                <a:solidFill>
                  <a:schemeClr val="tx1"/>
                </a:solidFill>
              </a:rPr>
              <a:t>Bin </a:t>
            </a:r>
            <a:r>
              <a:rPr lang="en-US" sz="2900" dirty="0" err="1">
                <a:solidFill>
                  <a:schemeClr val="tx1"/>
                </a:solidFill>
              </a:rPr>
              <a:t>được</a:t>
            </a:r>
            <a:r>
              <a:rPr lang="en-US" sz="2900" dirty="0">
                <a:solidFill>
                  <a:schemeClr val="tx1"/>
                </a:solidFill>
              </a:rPr>
              <a:t> </a:t>
            </a:r>
            <a:r>
              <a:rPr lang="en-US" sz="2900" dirty="0" err="1">
                <a:solidFill>
                  <a:schemeClr val="tx1"/>
                </a:solidFill>
              </a:rPr>
              <a:t>bố</a:t>
            </a:r>
            <a:r>
              <a:rPr lang="en-US" sz="2900" dirty="0">
                <a:solidFill>
                  <a:schemeClr val="tx1"/>
                </a:solidFill>
              </a:rPr>
              <a:t> </a:t>
            </a:r>
            <a:r>
              <a:rPr lang="en-US" sz="2900" dirty="0" err="1">
                <a:solidFill>
                  <a:schemeClr val="tx1"/>
                </a:solidFill>
              </a:rPr>
              <a:t>mẹ</a:t>
            </a:r>
            <a:r>
              <a:rPr lang="en-US" sz="2900" dirty="0">
                <a:solidFill>
                  <a:schemeClr val="tx1"/>
                </a:solidFill>
              </a:rPr>
              <a:t> </a:t>
            </a:r>
            <a:r>
              <a:rPr lang="en-US" sz="2900" dirty="0" err="1">
                <a:solidFill>
                  <a:schemeClr val="tx1"/>
                </a:solidFill>
              </a:rPr>
              <a:t>giao</a:t>
            </a:r>
            <a:r>
              <a:rPr lang="en-US" sz="2900" dirty="0">
                <a:solidFill>
                  <a:schemeClr val="tx1"/>
                </a:solidFill>
              </a:rPr>
              <a:t> </a:t>
            </a:r>
            <a:r>
              <a:rPr lang="en-US" sz="2900" dirty="0" err="1">
                <a:solidFill>
                  <a:schemeClr val="tx1"/>
                </a:solidFill>
              </a:rPr>
              <a:t>nhiệm</a:t>
            </a:r>
            <a:r>
              <a:rPr lang="en-US" sz="2900" dirty="0">
                <a:solidFill>
                  <a:schemeClr val="tx1"/>
                </a:solidFill>
              </a:rPr>
              <a:t> </a:t>
            </a:r>
            <a:r>
              <a:rPr lang="en-US" sz="2900" dirty="0" err="1">
                <a:solidFill>
                  <a:schemeClr val="tx1"/>
                </a:solidFill>
              </a:rPr>
              <a:t>vụ</a:t>
            </a:r>
            <a:r>
              <a:rPr lang="en-US" sz="2900" dirty="0">
                <a:solidFill>
                  <a:schemeClr val="tx1"/>
                </a:solidFill>
              </a:rPr>
              <a:t> </a:t>
            </a:r>
            <a:r>
              <a:rPr lang="en-US" sz="2900" dirty="0" err="1">
                <a:solidFill>
                  <a:schemeClr val="tx1"/>
                </a:solidFill>
              </a:rPr>
              <a:t>dọn</a:t>
            </a:r>
            <a:r>
              <a:rPr lang="en-US" sz="2900" dirty="0">
                <a:solidFill>
                  <a:schemeClr val="tx1"/>
                </a:solidFill>
              </a:rPr>
              <a:t> </a:t>
            </a:r>
            <a:r>
              <a:rPr lang="en-US" sz="2900" dirty="0" err="1">
                <a:solidFill>
                  <a:schemeClr val="tx1"/>
                </a:solidFill>
              </a:rPr>
              <a:t>dẹp</a:t>
            </a:r>
            <a:r>
              <a:rPr lang="en-US" sz="2900" dirty="0">
                <a:solidFill>
                  <a:schemeClr val="tx1"/>
                </a:solidFill>
              </a:rPr>
              <a:t> </a:t>
            </a:r>
            <a:r>
              <a:rPr lang="en-US" sz="2900" dirty="0" err="1">
                <a:solidFill>
                  <a:schemeClr val="tx1"/>
                </a:solidFill>
              </a:rPr>
              <a:t>phòng</a:t>
            </a:r>
            <a:r>
              <a:rPr lang="en-US" sz="2900" dirty="0">
                <a:solidFill>
                  <a:schemeClr val="tx1"/>
                </a:solidFill>
              </a:rPr>
              <a:t> </a:t>
            </a:r>
            <a:r>
              <a:rPr lang="en-US" sz="2900" dirty="0" err="1">
                <a:solidFill>
                  <a:schemeClr val="tx1"/>
                </a:solidFill>
              </a:rPr>
              <a:t>của</a:t>
            </a:r>
            <a:r>
              <a:rPr lang="en-US" sz="2900" dirty="0">
                <a:solidFill>
                  <a:schemeClr val="tx1"/>
                </a:solidFill>
              </a:rPr>
              <a:t> </a:t>
            </a:r>
            <a:r>
              <a:rPr lang="en-US" sz="2900" dirty="0" err="1">
                <a:solidFill>
                  <a:schemeClr val="tx1"/>
                </a:solidFill>
              </a:rPr>
              <a:t>mình</a:t>
            </a:r>
            <a:r>
              <a:rPr lang="en-US" sz="2900" dirty="0">
                <a:solidFill>
                  <a:schemeClr val="tx1"/>
                </a:solidFill>
              </a:rPr>
              <a:t> </a:t>
            </a:r>
            <a:r>
              <a:rPr lang="en-US" sz="2900" dirty="0" err="1">
                <a:solidFill>
                  <a:schemeClr val="tx1"/>
                </a:solidFill>
              </a:rPr>
              <a:t>gọn</a:t>
            </a:r>
            <a:r>
              <a:rPr lang="en-US" sz="2900" dirty="0">
                <a:solidFill>
                  <a:schemeClr val="tx1"/>
                </a:solidFill>
              </a:rPr>
              <a:t> </a:t>
            </a:r>
            <a:r>
              <a:rPr lang="en-US" sz="2900" dirty="0" err="1">
                <a:solidFill>
                  <a:schemeClr val="tx1"/>
                </a:solidFill>
              </a:rPr>
              <a:t>gàng</a:t>
            </a:r>
            <a:r>
              <a:rPr lang="en-US" sz="2900" dirty="0">
                <a:solidFill>
                  <a:schemeClr val="tx1"/>
                </a:solidFill>
              </a:rPr>
              <a:t>, </a:t>
            </a:r>
            <a:r>
              <a:rPr lang="en-US" sz="2900" dirty="0" err="1">
                <a:solidFill>
                  <a:schemeClr val="tx1"/>
                </a:solidFill>
              </a:rPr>
              <a:t>sạch</a:t>
            </a:r>
            <a:r>
              <a:rPr lang="en-US" sz="2900" dirty="0">
                <a:solidFill>
                  <a:schemeClr val="tx1"/>
                </a:solidFill>
              </a:rPr>
              <a:t> </a:t>
            </a:r>
            <a:r>
              <a:rPr lang="en-US" sz="2900" dirty="0" err="1">
                <a:solidFill>
                  <a:schemeClr val="tx1"/>
                </a:solidFill>
              </a:rPr>
              <a:t>sẽ</a:t>
            </a:r>
            <a:r>
              <a:rPr lang="en-US" sz="2900" dirty="0">
                <a:solidFill>
                  <a:schemeClr val="tx1"/>
                </a:solidFill>
              </a:rPr>
              <a:t> </a:t>
            </a:r>
            <a:r>
              <a:rPr lang="en-US" sz="2900" dirty="0" err="1">
                <a:solidFill>
                  <a:schemeClr val="tx1"/>
                </a:solidFill>
              </a:rPr>
              <a:t>trong</a:t>
            </a:r>
            <a:r>
              <a:rPr lang="en-US" sz="2900" dirty="0">
                <a:solidFill>
                  <a:schemeClr val="tx1"/>
                </a:solidFill>
              </a:rPr>
              <a:t> </a:t>
            </a:r>
            <a:r>
              <a:rPr lang="en-US" sz="2900" dirty="0" err="1">
                <a:solidFill>
                  <a:schemeClr val="tx1"/>
                </a:solidFill>
              </a:rPr>
              <a:t>ngày</a:t>
            </a:r>
            <a:r>
              <a:rPr lang="en-US" sz="2900" dirty="0">
                <a:solidFill>
                  <a:schemeClr val="tx1"/>
                </a:solidFill>
              </a:rPr>
              <a:t> </a:t>
            </a:r>
            <a:r>
              <a:rPr lang="en-US" sz="2900" dirty="0" err="1">
                <a:solidFill>
                  <a:schemeClr val="tx1"/>
                </a:solidFill>
              </a:rPr>
              <a:t>cuối</a:t>
            </a:r>
            <a:r>
              <a:rPr lang="en-US" sz="2900" dirty="0">
                <a:solidFill>
                  <a:schemeClr val="tx1"/>
                </a:solidFill>
              </a:rPr>
              <a:t> </a:t>
            </a:r>
            <a:r>
              <a:rPr lang="en-US" sz="2900" dirty="0" err="1">
                <a:solidFill>
                  <a:schemeClr val="tx1"/>
                </a:solidFill>
              </a:rPr>
              <a:t>tuần</a:t>
            </a:r>
            <a:r>
              <a:rPr lang="en-US" sz="2900" dirty="0">
                <a:solidFill>
                  <a:schemeClr val="tx1"/>
                </a:solidFill>
              </a:rPr>
              <a:t>. </a:t>
            </a:r>
            <a:r>
              <a:rPr lang="en-US" sz="2900" b="1" dirty="0" err="1">
                <a:solidFill>
                  <a:schemeClr val="tx1"/>
                </a:solidFill>
              </a:rPr>
              <a:t>Tranh</a:t>
            </a:r>
            <a:r>
              <a:rPr lang="en-US" sz="2900" b="1" dirty="0">
                <a:solidFill>
                  <a:schemeClr val="tx1"/>
                </a:solidFill>
              </a:rPr>
              <a:t> a </a:t>
            </a:r>
            <a:r>
              <a:rPr lang="en-US" sz="2900" dirty="0" err="1">
                <a:solidFill>
                  <a:schemeClr val="tx1"/>
                </a:solidFill>
              </a:rPr>
              <a:t>vẽ</a:t>
            </a:r>
            <a:r>
              <a:rPr lang="en-US" sz="2900" dirty="0">
                <a:solidFill>
                  <a:schemeClr val="tx1"/>
                </a:solidFill>
              </a:rPr>
              <a:t> </a:t>
            </a:r>
            <a:r>
              <a:rPr lang="en-US" sz="2900" dirty="0" err="1">
                <a:solidFill>
                  <a:schemeClr val="tx1"/>
                </a:solidFill>
              </a:rPr>
              <a:t>phòng</a:t>
            </a:r>
            <a:r>
              <a:rPr lang="en-US" sz="2900" dirty="0">
                <a:solidFill>
                  <a:schemeClr val="tx1"/>
                </a:solidFill>
              </a:rPr>
              <a:t> </a:t>
            </a:r>
            <a:r>
              <a:rPr lang="en-US" sz="2900" dirty="0" err="1">
                <a:solidFill>
                  <a:schemeClr val="tx1"/>
                </a:solidFill>
              </a:rPr>
              <a:t>của</a:t>
            </a:r>
            <a:r>
              <a:rPr lang="en-US" sz="2900" dirty="0">
                <a:solidFill>
                  <a:schemeClr val="tx1"/>
                </a:solidFill>
              </a:rPr>
              <a:t> Bin </a:t>
            </a:r>
            <a:r>
              <a:rPr lang="en-US" sz="2900" dirty="0" err="1">
                <a:solidFill>
                  <a:schemeClr val="tx1"/>
                </a:solidFill>
              </a:rPr>
              <a:t>đã</a:t>
            </a:r>
            <a:r>
              <a:rPr lang="en-US" sz="2900" dirty="0">
                <a:solidFill>
                  <a:schemeClr val="tx1"/>
                </a:solidFill>
              </a:rPr>
              <a:t> </a:t>
            </a:r>
            <a:r>
              <a:rPr lang="en-US" sz="2900" dirty="0" err="1">
                <a:solidFill>
                  <a:schemeClr val="tx1"/>
                </a:solidFill>
              </a:rPr>
              <a:t>rất</a:t>
            </a:r>
            <a:r>
              <a:rPr lang="en-US" sz="2900" dirty="0">
                <a:solidFill>
                  <a:schemeClr val="tx1"/>
                </a:solidFill>
              </a:rPr>
              <a:t> </a:t>
            </a:r>
            <a:r>
              <a:rPr lang="en-US" sz="2900" dirty="0" err="1">
                <a:solidFill>
                  <a:schemeClr val="tx1"/>
                </a:solidFill>
              </a:rPr>
              <a:t>gọn</a:t>
            </a:r>
            <a:r>
              <a:rPr lang="en-US" sz="2900" dirty="0">
                <a:solidFill>
                  <a:schemeClr val="tx1"/>
                </a:solidFill>
              </a:rPr>
              <a:t> </a:t>
            </a:r>
            <a:r>
              <a:rPr lang="en-US" sz="2900" dirty="0" err="1">
                <a:solidFill>
                  <a:schemeClr val="tx1"/>
                </a:solidFill>
              </a:rPr>
              <a:t>gàng</a:t>
            </a:r>
            <a:r>
              <a:rPr lang="en-US" sz="2900" dirty="0">
                <a:solidFill>
                  <a:schemeClr val="tx1"/>
                </a:solidFill>
              </a:rPr>
              <a:t>, </a:t>
            </a:r>
            <a:r>
              <a:rPr lang="en-US" sz="2900" dirty="0" err="1">
                <a:solidFill>
                  <a:schemeClr val="tx1"/>
                </a:solidFill>
              </a:rPr>
              <a:t>khăn</a:t>
            </a:r>
            <a:r>
              <a:rPr lang="en-US" sz="2900" dirty="0">
                <a:solidFill>
                  <a:schemeClr val="tx1"/>
                </a:solidFill>
              </a:rPr>
              <a:t> </a:t>
            </a:r>
            <a:r>
              <a:rPr lang="en-US" sz="2900" dirty="0" err="1">
                <a:solidFill>
                  <a:schemeClr val="tx1"/>
                </a:solidFill>
              </a:rPr>
              <a:t>nắp</a:t>
            </a:r>
            <a:r>
              <a:rPr lang="en-US" sz="2900" dirty="0">
                <a:solidFill>
                  <a:schemeClr val="tx1"/>
                </a:solidFill>
              </a:rPr>
              <a:t>, </a:t>
            </a:r>
            <a:r>
              <a:rPr lang="en-US" sz="2900" dirty="0" err="1">
                <a:solidFill>
                  <a:schemeClr val="tx1"/>
                </a:solidFill>
              </a:rPr>
              <a:t>còn</a:t>
            </a:r>
            <a:r>
              <a:rPr lang="en-US" sz="2900" dirty="0">
                <a:solidFill>
                  <a:schemeClr val="tx1"/>
                </a:solidFill>
              </a:rPr>
              <a:t> </a:t>
            </a:r>
            <a:r>
              <a:rPr lang="en-US" sz="2900" b="1" dirty="0" err="1">
                <a:solidFill>
                  <a:schemeClr val="tx1"/>
                </a:solidFill>
              </a:rPr>
              <a:t>tranh</a:t>
            </a:r>
            <a:r>
              <a:rPr lang="en-US" sz="2900" b="1" dirty="0">
                <a:solidFill>
                  <a:schemeClr val="tx1"/>
                </a:solidFill>
              </a:rPr>
              <a:t> b </a:t>
            </a:r>
            <a:r>
              <a:rPr lang="en-US" sz="2900" dirty="0" err="1">
                <a:solidFill>
                  <a:schemeClr val="tx1"/>
                </a:solidFill>
              </a:rPr>
              <a:t>vẽ</a:t>
            </a:r>
            <a:r>
              <a:rPr lang="en-US" sz="2900" dirty="0">
                <a:solidFill>
                  <a:schemeClr val="tx1"/>
                </a:solidFill>
              </a:rPr>
              <a:t> </a:t>
            </a:r>
            <a:r>
              <a:rPr lang="en-US" sz="2900" dirty="0" err="1">
                <a:solidFill>
                  <a:schemeClr val="tx1"/>
                </a:solidFill>
              </a:rPr>
              <a:t>phòng</a:t>
            </a:r>
            <a:r>
              <a:rPr lang="en-US" sz="2900" dirty="0">
                <a:solidFill>
                  <a:schemeClr val="tx1"/>
                </a:solidFill>
              </a:rPr>
              <a:t> </a:t>
            </a:r>
            <a:r>
              <a:rPr lang="en-US" sz="2900" dirty="0" err="1">
                <a:solidFill>
                  <a:schemeClr val="tx1"/>
                </a:solidFill>
              </a:rPr>
              <a:t>của</a:t>
            </a:r>
            <a:r>
              <a:rPr lang="en-US" sz="2900" dirty="0">
                <a:solidFill>
                  <a:schemeClr val="tx1"/>
                </a:solidFill>
              </a:rPr>
              <a:t> Bin </a:t>
            </a:r>
            <a:r>
              <a:rPr lang="en-US" sz="2900" dirty="0" err="1">
                <a:solidFill>
                  <a:schemeClr val="tx1"/>
                </a:solidFill>
              </a:rPr>
              <a:t>vẫn</a:t>
            </a:r>
            <a:r>
              <a:rPr lang="en-US" sz="2900" dirty="0">
                <a:solidFill>
                  <a:schemeClr val="tx1"/>
                </a:solidFill>
              </a:rPr>
              <a:t> </a:t>
            </a:r>
            <a:r>
              <a:rPr lang="en-US" sz="2900" dirty="0" err="1">
                <a:solidFill>
                  <a:schemeClr val="tx1"/>
                </a:solidFill>
              </a:rPr>
              <a:t>còn</a:t>
            </a:r>
            <a:r>
              <a:rPr lang="en-US" sz="2900" dirty="0">
                <a:solidFill>
                  <a:schemeClr val="tx1"/>
                </a:solidFill>
              </a:rPr>
              <a:t> </a:t>
            </a:r>
            <a:r>
              <a:rPr lang="en-US" sz="2900" dirty="0" err="1">
                <a:solidFill>
                  <a:schemeClr val="tx1"/>
                </a:solidFill>
              </a:rPr>
              <a:t>bề</a:t>
            </a:r>
            <a:r>
              <a:rPr lang="en-US" sz="2900" dirty="0">
                <a:solidFill>
                  <a:schemeClr val="tx1"/>
                </a:solidFill>
              </a:rPr>
              <a:t> </a:t>
            </a:r>
            <a:r>
              <a:rPr lang="en-US" sz="2900" dirty="0" err="1">
                <a:solidFill>
                  <a:schemeClr val="tx1"/>
                </a:solidFill>
              </a:rPr>
              <a:t>bộn</a:t>
            </a:r>
            <a:r>
              <a:rPr lang="en-US" sz="2900" dirty="0">
                <a:solidFill>
                  <a:schemeClr val="tx1"/>
                </a:solidFill>
              </a:rPr>
              <a:t>. </a:t>
            </a:r>
            <a:r>
              <a:rPr lang="en-US" sz="2900" dirty="0" err="1">
                <a:solidFill>
                  <a:schemeClr val="tx1"/>
                </a:solidFill>
              </a:rPr>
              <a:t>Điều</a:t>
            </a:r>
            <a:r>
              <a:rPr lang="en-US" sz="2900" dirty="0">
                <a:solidFill>
                  <a:schemeClr val="tx1"/>
                </a:solidFill>
              </a:rPr>
              <a:t> </a:t>
            </a:r>
            <a:r>
              <a:rPr lang="en-US" sz="2900" dirty="0" err="1">
                <a:solidFill>
                  <a:schemeClr val="tx1"/>
                </a:solidFill>
              </a:rPr>
              <a:t>này</a:t>
            </a:r>
            <a:r>
              <a:rPr lang="en-US" sz="2900" dirty="0">
                <a:solidFill>
                  <a:schemeClr val="tx1"/>
                </a:solidFill>
              </a:rPr>
              <a:t> </a:t>
            </a:r>
            <a:r>
              <a:rPr lang="en-US" sz="2900" dirty="0" err="1">
                <a:solidFill>
                  <a:schemeClr val="tx1"/>
                </a:solidFill>
              </a:rPr>
              <a:t>chứng</a:t>
            </a:r>
            <a:r>
              <a:rPr lang="en-US" sz="2900" dirty="0">
                <a:solidFill>
                  <a:schemeClr val="tx1"/>
                </a:solidFill>
              </a:rPr>
              <a:t> </a:t>
            </a:r>
            <a:r>
              <a:rPr lang="en-US" sz="2900" dirty="0" err="1">
                <a:solidFill>
                  <a:schemeClr val="tx1"/>
                </a:solidFill>
              </a:rPr>
              <a:t>tỏ</a:t>
            </a:r>
            <a:r>
              <a:rPr lang="en-US" sz="2900" dirty="0">
                <a:solidFill>
                  <a:schemeClr val="tx1"/>
                </a:solidFill>
              </a:rPr>
              <a:t> </a:t>
            </a:r>
            <a:r>
              <a:rPr lang="en-US" sz="2900" dirty="0" err="1">
                <a:solidFill>
                  <a:schemeClr val="tx1"/>
                </a:solidFill>
              </a:rPr>
              <a:t>bạn</a:t>
            </a:r>
            <a:r>
              <a:rPr lang="en-US" sz="2900" dirty="0">
                <a:solidFill>
                  <a:schemeClr val="tx1"/>
                </a:solidFill>
              </a:rPr>
              <a:t> Bin </a:t>
            </a:r>
            <a:r>
              <a:rPr lang="en-US" sz="2900" dirty="0" err="1">
                <a:solidFill>
                  <a:schemeClr val="tx1"/>
                </a:solidFill>
              </a:rPr>
              <a:t>trong</a:t>
            </a:r>
            <a:r>
              <a:rPr lang="en-US" sz="2900" dirty="0">
                <a:solidFill>
                  <a:schemeClr val="tx1"/>
                </a:solidFill>
              </a:rPr>
              <a:t> </a:t>
            </a:r>
            <a:r>
              <a:rPr lang="en-US" sz="2900" b="1" dirty="0" err="1">
                <a:solidFill>
                  <a:schemeClr val="tx1"/>
                </a:solidFill>
              </a:rPr>
              <a:t>tranh</a:t>
            </a:r>
            <a:r>
              <a:rPr lang="en-US" sz="2900" b="1" dirty="0">
                <a:solidFill>
                  <a:schemeClr val="tx1"/>
                </a:solidFill>
              </a:rPr>
              <a:t> a</a:t>
            </a:r>
            <a:r>
              <a:rPr lang="en-US" sz="2900" dirty="0">
                <a:solidFill>
                  <a:schemeClr val="tx1"/>
                </a:solidFill>
              </a:rPr>
              <a:t> </a:t>
            </a:r>
            <a:r>
              <a:rPr lang="en-US" sz="2900" dirty="0" err="1">
                <a:solidFill>
                  <a:schemeClr val="tx1"/>
                </a:solidFill>
              </a:rPr>
              <a:t>đã</a:t>
            </a:r>
            <a:r>
              <a:rPr lang="en-US" sz="2900" dirty="0">
                <a:solidFill>
                  <a:schemeClr val="tx1"/>
                </a:solidFill>
              </a:rPr>
              <a:t> </a:t>
            </a:r>
            <a:r>
              <a:rPr lang="en-US" sz="2900" dirty="0" err="1">
                <a:solidFill>
                  <a:schemeClr val="tx1"/>
                </a:solidFill>
              </a:rPr>
              <a:t>hoàn</a:t>
            </a:r>
            <a:r>
              <a:rPr lang="en-US" sz="2900" dirty="0">
                <a:solidFill>
                  <a:schemeClr val="tx1"/>
                </a:solidFill>
              </a:rPr>
              <a:t> </a:t>
            </a:r>
            <a:r>
              <a:rPr lang="en-US" sz="2900" dirty="0" err="1">
                <a:solidFill>
                  <a:schemeClr val="tx1"/>
                </a:solidFill>
              </a:rPr>
              <a:t>thành</a:t>
            </a:r>
            <a:r>
              <a:rPr lang="en-US" sz="2900" dirty="0">
                <a:solidFill>
                  <a:schemeClr val="tx1"/>
                </a:solidFill>
              </a:rPr>
              <a:t> </a:t>
            </a:r>
            <a:r>
              <a:rPr lang="en-US" sz="2900" dirty="0" err="1">
                <a:solidFill>
                  <a:schemeClr val="tx1"/>
                </a:solidFill>
              </a:rPr>
              <a:t>nhiệm</a:t>
            </a:r>
            <a:r>
              <a:rPr lang="en-US" sz="2900" dirty="0">
                <a:solidFill>
                  <a:schemeClr val="tx1"/>
                </a:solidFill>
              </a:rPr>
              <a:t> </a:t>
            </a:r>
            <a:r>
              <a:rPr lang="en-US" sz="2900" dirty="0" err="1">
                <a:solidFill>
                  <a:schemeClr val="tx1"/>
                </a:solidFill>
              </a:rPr>
              <a:t>vụ</a:t>
            </a:r>
            <a:r>
              <a:rPr lang="en-US" sz="2900" dirty="0">
                <a:solidFill>
                  <a:schemeClr val="tx1"/>
                </a:solidFill>
              </a:rPr>
              <a:t> </a:t>
            </a:r>
            <a:r>
              <a:rPr lang="en-US" sz="2900" dirty="0" err="1">
                <a:solidFill>
                  <a:schemeClr val="tx1"/>
                </a:solidFill>
              </a:rPr>
              <a:t>có</a:t>
            </a:r>
            <a:r>
              <a:rPr lang="en-US" sz="2900" dirty="0">
                <a:solidFill>
                  <a:schemeClr val="tx1"/>
                </a:solidFill>
              </a:rPr>
              <a:t> </a:t>
            </a:r>
            <a:r>
              <a:rPr lang="en-US" sz="2900" dirty="0" err="1">
                <a:solidFill>
                  <a:schemeClr val="tx1"/>
                </a:solidFill>
              </a:rPr>
              <a:t>chất</a:t>
            </a:r>
            <a:r>
              <a:rPr lang="en-US" sz="2900" dirty="0">
                <a:solidFill>
                  <a:schemeClr val="tx1"/>
                </a:solidFill>
              </a:rPr>
              <a:t> </a:t>
            </a:r>
            <a:r>
              <a:rPr lang="en-US" sz="2900" dirty="0" err="1">
                <a:solidFill>
                  <a:schemeClr val="tx1"/>
                </a:solidFill>
              </a:rPr>
              <a:t>lượng</a:t>
            </a:r>
            <a:r>
              <a:rPr lang="en-US" sz="2900" dirty="0">
                <a:solidFill>
                  <a:schemeClr val="tx1"/>
                </a:solidFill>
              </a:rPr>
              <a:t>.</a:t>
            </a:r>
            <a:endParaRPr lang="vi-VN" sz="2900" dirty="0">
              <a:solidFill>
                <a:schemeClr val="tx1"/>
              </a:solidFill>
            </a:endParaRPr>
          </a:p>
        </p:txBody>
      </p:sp>
      <p:pic>
        <p:nvPicPr>
          <p:cNvPr id="11"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677" y="2390398"/>
            <a:ext cx="3774555" cy="4033927"/>
          </a:xfrm>
          <a:prstGeom prst="rect">
            <a:avLst/>
          </a:prstGeom>
        </p:spPr>
      </p:pic>
      <p:pic>
        <p:nvPicPr>
          <p:cNvPr id="12" name="Picture 11">
            <a:extLst>
              <a:ext uri="{FF2B5EF4-FFF2-40B4-BE49-F238E27FC236}">
                <a16:creationId xmlns:a16="http://schemas.microsoft.com/office/drawing/2014/main" id="{A43F9022-54EB-5804-BB9A-842C955DC38E}"/>
              </a:ext>
            </a:extLst>
          </p:cNvPr>
          <p:cNvPicPr>
            <a:picLocks noChangeAspect="1"/>
          </p:cNvPicPr>
          <p:nvPr/>
        </p:nvPicPr>
        <p:blipFill>
          <a:blip r:embed="rId5"/>
          <a:stretch>
            <a:fillRect/>
          </a:stretch>
        </p:blipFill>
        <p:spPr>
          <a:xfrm>
            <a:off x="426769" y="433675"/>
            <a:ext cx="1069848" cy="1069848"/>
          </a:xfrm>
          <a:prstGeom prst="rect">
            <a:avLst/>
          </a:prstGeom>
        </p:spPr>
      </p:pic>
      <p:pic>
        <p:nvPicPr>
          <p:cNvPr id="9" name="Picture 8">
            <a:extLst>
              <a:ext uri="{FF2B5EF4-FFF2-40B4-BE49-F238E27FC236}">
                <a16:creationId xmlns:a16="http://schemas.microsoft.com/office/drawing/2014/main" id="{5AC203CC-A1D2-74E4-8E69-A57B6828F39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61" b="100000" l="0" r="100000">
                        <a14:foregroundMark x1="42841" y1="4173" x2="90969" y2="85875"/>
                        <a14:foregroundMark x1="94714" y1="9952" x2="771" y2="96308"/>
                        <a14:foregroundMark x1="1872" y1="37881" x2="98789" y2="38363"/>
                        <a14:foregroundMark x1="69383" y1="11878" x2="64317" y2="38363"/>
                        <a14:foregroundMark x1="80727" y1="56982" x2="94824" y2="86356"/>
                        <a14:foregroundMark x1="95374" y1="52970" x2="99559" y2="67737"/>
                        <a14:foregroundMark x1="6167" y1="56019" x2="19824" y2="90369"/>
                        <a14:foregroundMark x1="3304" y1="70947" x2="68502" y2="4655"/>
                        <a14:foregroundMark x1="38877" y1="13965" x2="51872" y2="34189"/>
                        <a14:foregroundMark x1="2863" y1="56501" x2="1542" y2="69502"/>
                        <a14:foregroundMark x1="44053" y1="5297" x2="59361" y2="13644"/>
                        <a14:foregroundMark x1="27423" y1="1284" x2="30837" y2="15249"/>
                        <a14:foregroundMark x1="22797" y1="11075" x2="13987" y2="25201"/>
                        <a14:backgroundMark x1="8150" y1="7063" x2="26652" y2="7865"/>
                        <a14:backgroundMark x1="26762" y1="5778" x2="9581" y2="5618"/>
                        <a14:backgroundMark x1="17291" y1="8347" x2="17291" y2="8347"/>
                        <a14:backgroundMark x1="17291" y1="8347" x2="17291" y2="8347"/>
                      </a14:backgroundRemoval>
                    </a14:imgEffect>
                  </a14:imgLayer>
                </a14:imgProps>
              </a:ext>
              <a:ext uri="{28A0092B-C50C-407E-A947-70E740481C1C}">
                <a14:useLocalDpi xmlns:a14="http://schemas.microsoft.com/office/drawing/2010/main" val="0"/>
              </a:ext>
            </a:extLst>
          </a:blip>
          <a:stretch>
            <a:fillRect/>
          </a:stretch>
        </p:blipFill>
        <p:spPr>
          <a:xfrm>
            <a:off x="5437440" y="470623"/>
            <a:ext cx="4649684" cy="2874676"/>
          </a:xfrm>
          <a:prstGeom prst="rect">
            <a:avLst/>
          </a:prstGeom>
        </p:spPr>
      </p:pic>
    </p:spTree>
    <p:extLst>
      <p:ext uri="{BB962C8B-B14F-4D97-AF65-F5344CB8AC3E}">
        <p14:creationId xmlns:p14="http://schemas.microsoft.com/office/powerpoint/2010/main" val="395968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514661" y="156245"/>
            <a:ext cx="11267607" cy="277204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9B62322-49CB-4B1F-98F9-A9747F590B55}"/>
              </a:ext>
            </a:extLst>
          </p:cNvPr>
          <p:cNvSpPr txBox="1"/>
          <p:nvPr/>
        </p:nvSpPr>
        <p:spPr>
          <a:xfrm>
            <a:off x="409732" y="369533"/>
            <a:ext cx="1126760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Hoạt</a:t>
            </a:r>
            <a:r>
              <a:rPr kumimoji="0" lang="en-US" sz="60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động</a:t>
            </a:r>
            <a:r>
              <a:rPr kumimoji="0" lang="en-US" sz="60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Kể</a:t>
            </a:r>
            <a:r>
              <a:rPr kumimoji="0" lang="en-US" sz="6000" b="1" i="0" u="none" strike="noStrike" kern="1200" normalizeH="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chuyện</a:t>
            </a:r>
            <a:r>
              <a:rPr kumimoji="0" lang="en-US" sz="6000" b="1" i="0" u="none" strike="noStrike" kern="1200" normalizeH="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theo</a:t>
            </a:r>
            <a:r>
              <a:rPr kumimoji="0" lang="en-US" sz="6000" b="1" i="0" u="none" strike="noStrike" kern="1200" normalizeH="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tranh</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kumimoji="0" lang="en-US" sz="60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và</a:t>
            </a:r>
            <a:r>
              <a:rPr kumimoji="0" lang="en-US" sz="60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trả</a:t>
            </a:r>
            <a:r>
              <a:rPr kumimoji="0" lang="en-US" sz="60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lời</a:t>
            </a:r>
            <a:r>
              <a:rPr kumimoji="0" lang="en-US" sz="60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câu</a:t>
            </a:r>
            <a:r>
              <a:rPr kumimoji="0" lang="en-US" sz="60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 </a:t>
            </a:r>
            <a:r>
              <a:rPr kumimoji="0" lang="en-US" sz="6000" b="1" i="0" u="none" strike="noStrike" kern="1200" normalizeH="0" baseline="0" noProof="0"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rPr>
              <a:t>hỏi</a:t>
            </a:r>
            <a:endParaRPr kumimoji="0" lang="en-US" sz="6000" b="1" i="0" u="none" strike="noStrike" kern="1200" normalizeH="0" baseline="0" noProof="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ndParaRPr>
          </a:p>
        </p:txBody>
      </p:sp>
      <p:pic>
        <p:nvPicPr>
          <p:cNvPr id="11" name="Picture 10">
            <a:extLst>
              <a:ext uri="{FF2B5EF4-FFF2-40B4-BE49-F238E27FC236}">
                <a16:creationId xmlns:a16="http://schemas.microsoft.com/office/drawing/2014/main" id="{CE9E9C51-5ED2-4BA6-AC51-46199468F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163" y="2308525"/>
            <a:ext cx="5667673" cy="39812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4417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1.11111E-6 L -3.125E-6 -0.07222 " pathEditMode="relative" rAng="0" ptsTypes="AA">
                                      <p:cBhvr>
                                        <p:cTn id="6" dur="250" accel="50000" decel="50000" autoRev="1" fill="hold">
                                          <p:stCondLst>
                                            <p:cond delay="0"/>
                                          </p:stCondLst>
                                        </p:cTn>
                                        <p:tgtEl>
                                          <p:spTgt spid="19"/>
                                        </p:tgtEl>
                                        <p:attrNameLst>
                                          <p:attrName>ppt_x</p:attrName>
                                          <p:attrName>ppt_y</p:attrName>
                                        </p:attrNameLst>
                                      </p:cBhvr>
                                      <p:rCtr x="0" y="-3611"/>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733988"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30D5E5A-13A0-468B-A5BB-79FEFD400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60" y="1648880"/>
            <a:ext cx="5421259" cy="3808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4B1EAF6C-FD5C-403E-8B20-5419CEECE25B}"/>
              </a:ext>
            </a:extLst>
          </p:cNvPr>
          <p:cNvSpPr txBox="1"/>
          <p:nvPr/>
        </p:nvSpPr>
        <p:spPr>
          <a:xfrm>
            <a:off x="1008992" y="516621"/>
            <a:ext cx="10446396" cy="646331"/>
          </a:xfrm>
          <a:prstGeom prst="rect">
            <a:avLst/>
          </a:prstGeom>
          <a:noFill/>
          <a:scene3d>
            <a:camera prst="orthographicFront"/>
            <a:lightRig rig="threePt" dir="t"/>
          </a:scene3d>
          <a:sp3d>
            <a:bevelT w="165100" prst="coolSlant"/>
          </a:sp3d>
        </p:spPr>
        <p:txBody>
          <a:bodyPr wrap="square" rtlCol="0">
            <a:spAutoFit/>
          </a:bodyPr>
          <a:lstStyle/>
          <a:p>
            <a:pPr algn="ctr"/>
            <a:r>
              <a:rPr lang="en-US" sz="3600" b="1" dirty="0" err="1"/>
              <a:t>Khai</a:t>
            </a:r>
            <a:r>
              <a:rPr lang="en-US" sz="3600" b="1" dirty="0"/>
              <a:t> </a:t>
            </a:r>
            <a:r>
              <a:rPr lang="en-US" sz="3600" b="1" dirty="0" err="1"/>
              <a:t>thác</a:t>
            </a:r>
            <a:r>
              <a:rPr lang="en-US" sz="3600" b="1" dirty="0"/>
              <a:t> </a:t>
            </a:r>
            <a:r>
              <a:rPr lang="en-US" sz="3600" b="1" dirty="0" err="1"/>
              <a:t>câu</a:t>
            </a:r>
            <a:r>
              <a:rPr lang="en-US" sz="3600" b="1" dirty="0"/>
              <a:t> </a:t>
            </a:r>
            <a:r>
              <a:rPr lang="en-US" sz="3600" b="1" dirty="0" err="1"/>
              <a:t>chuyện</a:t>
            </a:r>
            <a:r>
              <a:rPr lang="en-US" sz="3600" b="1" dirty="0"/>
              <a:t> qua </a:t>
            </a:r>
            <a:r>
              <a:rPr lang="en-US" sz="3600" b="1" dirty="0" err="1"/>
              <a:t>hệ</a:t>
            </a:r>
            <a:r>
              <a:rPr lang="en-US" sz="3600" b="1" dirty="0"/>
              <a:t> </a:t>
            </a:r>
            <a:r>
              <a:rPr lang="en-US" sz="3600" b="1" dirty="0" err="1"/>
              <a:t>thống</a:t>
            </a:r>
            <a:r>
              <a:rPr lang="en-US" sz="3600" b="1" dirty="0"/>
              <a:t> </a:t>
            </a:r>
            <a:r>
              <a:rPr lang="en-US" sz="3600" b="1" dirty="0" err="1"/>
              <a:t>các</a:t>
            </a:r>
            <a:r>
              <a:rPr lang="en-US" sz="3600" b="1" dirty="0"/>
              <a:t> </a:t>
            </a:r>
            <a:r>
              <a:rPr lang="en-US" sz="3600" b="1" dirty="0" err="1"/>
              <a:t>câu</a:t>
            </a:r>
            <a:r>
              <a:rPr lang="en-US" sz="3600" b="1" dirty="0"/>
              <a:t> </a:t>
            </a:r>
            <a:r>
              <a:rPr lang="en-US" sz="3600" b="1" dirty="0" err="1"/>
              <a:t>hỏi</a:t>
            </a:r>
            <a:r>
              <a:rPr lang="en-US" sz="3600" b="1" dirty="0"/>
              <a:t> </a:t>
            </a:r>
            <a:r>
              <a:rPr lang="en-US" sz="3600" b="1" dirty="0" err="1"/>
              <a:t>sau</a:t>
            </a:r>
            <a:r>
              <a:rPr lang="en-US" sz="3600" b="1" dirty="0"/>
              <a:t>:</a:t>
            </a:r>
          </a:p>
        </p:txBody>
      </p:sp>
      <p:sp>
        <p:nvSpPr>
          <p:cNvPr id="15" name="Hộp Văn bản 11">
            <a:extLst>
              <a:ext uri="{FF2B5EF4-FFF2-40B4-BE49-F238E27FC236}">
                <a16:creationId xmlns:a16="http://schemas.microsoft.com/office/drawing/2014/main" id="{56FD331B-10C5-429B-9187-A24DB42B8A42}"/>
              </a:ext>
            </a:extLst>
          </p:cNvPr>
          <p:cNvSpPr txBox="1"/>
          <p:nvPr/>
        </p:nvSpPr>
        <p:spPr>
          <a:xfrm>
            <a:off x="5898024" y="1648880"/>
            <a:ext cx="6025150" cy="4239101"/>
          </a:xfrm>
          <a:custGeom>
            <a:avLst/>
            <a:gdLst>
              <a:gd name="connsiteX0" fmla="*/ 0 w 6025150"/>
              <a:gd name="connsiteY0" fmla="*/ 520774 h 4239101"/>
              <a:gd name="connsiteX1" fmla="*/ 520774 w 6025150"/>
              <a:gd name="connsiteY1" fmla="*/ 0 h 4239101"/>
              <a:gd name="connsiteX2" fmla="*/ 5504376 w 6025150"/>
              <a:gd name="connsiteY2" fmla="*/ 0 h 4239101"/>
              <a:gd name="connsiteX3" fmla="*/ 6025150 w 6025150"/>
              <a:gd name="connsiteY3" fmla="*/ 520774 h 4239101"/>
              <a:gd name="connsiteX4" fmla="*/ 6025150 w 6025150"/>
              <a:gd name="connsiteY4" fmla="*/ 3718327 h 4239101"/>
              <a:gd name="connsiteX5" fmla="*/ 5504376 w 6025150"/>
              <a:gd name="connsiteY5" fmla="*/ 4239101 h 4239101"/>
              <a:gd name="connsiteX6" fmla="*/ 520774 w 6025150"/>
              <a:gd name="connsiteY6" fmla="*/ 4239101 h 4239101"/>
              <a:gd name="connsiteX7" fmla="*/ 0 w 6025150"/>
              <a:gd name="connsiteY7" fmla="*/ 3718327 h 4239101"/>
              <a:gd name="connsiteX8" fmla="*/ 0 w 6025150"/>
              <a:gd name="connsiteY8" fmla="*/ 520774 h 423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150" h="4239101" fill="none" extrusionOk="0">
                <a:moveTo>
                  <a:pt x="0" y="520774"/>
                </a:moveTo>
                <a:cubicBezTo>
                  <a:pt x="-701" y="256117"/>
                  <a:pt x="241661" y="-17155"/>
                  <a:pt x="520774" y="0"/>
                </a:cubicBezTo>
                <a:cubicBezTo>
                  <a:pt x="2871822" y="29483"/>
                  <a:pt x="4493221" y="4220"/>
                  <a:pt x="5504376" y="0"/>
                </a:cubicBezTo>
                <a:cubicBezTo>
                  <a:pt x="5840974" y="18452"/>
                  <a:pt x="6014667" y="246762"/>
                  <a:pt x="6025150" y="520774"/>
                </a:cubicBezTo>
                <a:cubicBezTo>
                  <a:pt x="6009208" y="1977520"/>
                  <a:pt x="5925326" y="3179839"/>
                  <a:pt x="6025150" y="3718327"/>
                </a:cubicBezTo>
                <a:cubicBezTo>
                  <a:pt x="6036326" y="4011958"/>
                  <a:pt x="5822224" y="4266317"/>
                  <a:pt x="5504376" y="4239101"/>
                </a:cubicBezTo>
                <a:cubicBezTo>
                  <a:pt x="4941532" y="4273229"/>
                  <a:pt x="1490681" y="4116309"/>
                  <a:pt x="520774" y="4239101"/>
                </a:cubicBezTo>
                <a:cubicBezTo>
                  <a:pt x="229081" y="4247225"/>
                  <a:pt x="-15734" y="4032167"/>
                  <a:pt x="0" y="3718327"/>
                </a:cubicBezTo>
                <a:cubicBezTo>
                  <a:pt x="-162483" y="2237340"/>
                  <a:pt x="12474" y="1934905"/>
                  <a:pt x="0" y="520774"/>
                </a:cubicBezTo>
                <a:close/>
              </a:path>
              <a:path w="6025150" h="4239101" stroke="0" extrusionOk="0">
                <a:moveTo>
                  <a:pt x="0" y="520774"/>
                </a:moveTo>
                <a:cubicBezTo>
                  <a:pt x="-25310" y="276240"/>
                  <a:pt x="242512" y="5054"/>
                  <a:pt x="520774" y="0"/>
                </a:cubicBezTo>
                <a:cubicBezTo>
                  <a:pt x="1697110" y="-40312"/>
                  <a:pt x="3496679" y="-70188"/>
                  <a:pt x="5504376" y="0"/>
                </a:cubicBezTo>
                <a:cubicBezTo>
                  <a:pt x="5743955" y="-4520"/>
                  <a:pt x="6031771" y="220304"/>
                  <a:pt x="6025150" y="520774"/>
                </a:cubicBezTo>
                <a:cubicBezTo>
                  <a:pt x="6062757" y="1720950"/>
                  <a:pt x="6049227" y="2845396"/>
                  <a:pt x="6025150" y="3718327"/>
                </a:cubicBezTo>
                <a:cubicBezTo>
                  <a:pt x="6021179" y="4053358"/>
                  <a:pt x="5736390" y="4239918"/>
                  <a:pt x="5504376" y="4239101"/>
                </a:cubicBezTo>
                <a:cubicBezTo>
                  <a:pt x="4245179" y="4256452"/>
                  <a:pt x="1806496" y="4362447"/>
                  <a:pt x="520774" y="4239101"/>
                </a:cubicBezTo>
                <a:cubicBezTo>
                  <a:pt x="243209" y="4196784"/>
                  <a:pt x="7741" y="4015610"/>
                  <a:pt x="0" y="3718327"/>
                </a:cubicBezTo>
                <a:cubicBezTo>
                  <a:pt x="6107" y="2189046"/>
                  <a:pt x="-133487" y="994273"/>
                  <a:pt x="0" y="520774"/>
                </a:cubicBezTo>
                <a:close/>
              </a:path>
            </a:pathLst>
          </a:custGeom>
          <a:solidFill>
            <a:srgbClr val="FFFF99"/>
          </a:solidFill>
          <a:ln w="38100">
            <a:solidFill>
              <a:srgbClr val="002060"/>
            </a:solidFill>
            <a:extLst>
              <a:ext uri="{C807C97D-BFC1-408E-A445-0C87EB9F89A2}">
                <ask:lineSketchStyleProps xmlns:ask="http://schemas.microsoft.com/office/drawing/2018/sketchyshapes" sd="2173784308">
                  <a:prstGeom prst="roundRect">
                    <a:avLst>
                      <a:gd name="adj" fmla="val 12285"/>
                    </a:avLst>
                  </a:prstGeom>
                  <ask:type>
                    <ask:lineSketchCurved/>
                  </ask:type>
                </ask:lineSketchStyleProps>
              </a:ext>
            </a:extLst>
          </a:ln>
        </p:spPr>
        <p:txBody>
          <a:bodyPr wrap="square" rtlCol="0">
            <a:spAutoFit/>
          </a:bodyPr>
          <a:lstStyle/>
          <a:p>
            <a:pPr algn="just"/>
            <a:r>
              <a:rPr lang="en-US" sz="2800" dirty="0"/>
              <a:t>- Tranh vẽ từng nhân vật đang làm gì?</a:t>
            </a:r>
          </a:p>
          <a:p>
            <a:pPr algn="just"/>
            <a:r>
              <a:rPr lang="en-US" sz="2800" dirty="0"/>
              <a:t>- Khi nghe tiếng ông ho, bạn Tin đã chủ động làm gì? Theo em, vì sao bạn lại làm như vậy?</a:t>
            </a:r>
          </a:p>
          <a:p>
            <a:pPr algn="just"/>
            <a:r>
              <a:rPr lang="en-US" sz="2800" dirty="0"/>
              <a:t>- Bạn Tin đã hoàn thành nhiệm vụ như thế nào? Qua đâu mà em biết điều đó?</a:t>
            </a:r>
          </a:p>
          <a:p>
            <a:pPr algn="just"/>
            <a:r>
              <a:rPr lang="en-US" sz="2800" dirty="0"/>
              <a:t>- Việc Tin tích cực tưới rau đã mang lại điều gì?  </a:t>
            </a:r>
          </a:p>
        </p:txBody>
      </p:sp>
    </p:spTree>
    <p:extLst>
      <p:ext uri="{BB962C8B-B14F-4D97-AF65-F5344CB8AC3E}">
        <p14:creationId xmlns:p14="http://schemas.microsoft.com/office/powerpoint/2010/main" val="189824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07E71-A3AA-454E-BF30-53DBA031F653}"/>
              </a:ext>
            </a:extLst>
          </p:cNvPr>
          <p:cNvPicPr>
            <a:picLocks noChangeAspect="1"/>
          </p:cNvPicPr>
          <p:nvPr/>
        </p:nvPicPr>
        <p:blipFill>
          <a:blip r:embed="rId2"/>
          <a:stretch>
            <a:fillRect/>
          </a:stretch>
        </p:blipFill>
        <p:spPr>
          <a:xfrm>
            <a:off x="-23814" y="0"/>
            <a:ext cx="12215813" cy="6858000"/>
          </a:xfrm>
          <a:prstGeom prst="rect">
            <a:avLst/>
          </a:prstGeom>
        </p:spPr>
      </p:pic>
      <p:pic>
        <p:nvPicPr>
          <p:cNvPr id="7" name="Picture 6">
            <a:extLst>
              <a:ext uri="{FF2B5EF4-FFF2-40B4-BE49-F238E27FC236}">
                <a16:creationId xmlns:a16="http://schemas.microsoft.com/office/drawing/2014/main" id="{A54C9A4A-F6FF-4942-B1C2-8F37CAE35B1B}"/>
              </a:ext>
            </a:extLst>
          </p:cNvPr>
          <p:cNvPicPr>
            <a:picLocks noChangeAspect="1"/>
          </p:cNvPicPr>
          <p:nvPr/>
        </p:nvPicPr>
        <p:blipFill>
          <a:blip r:embed="rId3"/>
          <a:stretch>
            <a:fillRect/>
          </a:stretch>
        </p:blipFill>
        <p:spPr>
          <a:xfrm>
            <a:off x="-80966" y="-228600"/>
            <a:ext cx="12272966" cy="6253740"/>
          </a:xfrm>
          <a:prstGeom prst="rect">
            <a:avLst/>
          </a:prstGeom>
        </p:spPr>
      </p:pic>
      <p:pic>
        <p:nvPicPr>
          <p:cNvPr id="4" name="Picture 3">
            <a:extLst>
              <a:ext uri="{FF2B5EF4-FFF2-40B4-BE49-F238E27FC236}">
                <a16:creationId xmlns:a16="http://schemas.microsoft.com/office/drawing/2014/main" id="{6765E6E0-1642-4F77-BC5A-F23E6405EF3D}"/>
              </a:ext>
            </a:extLst>
          </p:cNvPr>
          <p:cNvPicPr>
            <a:picLocks noChangeAspect="1"/>
          </p:cNvPicPr>
          <p:nvPr/>
        </p:nvPicPr>
        <p:blipFill>
          <a:blip r:embed="rId4"/>
          <a:stretch>
            <a:fillRect/>
          </a:stretch>
        </p:blipFill>
        <p:spPr>
          <a:xfrm>
            <a:off x="-381000" y="0"/>
            <a:ext cx="2362200" cy="6886419"/>
          </a:xfrm>
          <a:prstGeom prst="rect">
            <a:avLst/>
          </a:prstGeom>
        </p:spPr>
      </p:pic>
      <p:pic>
        <p:nvPicPr>
          <p:cNvPr id="121" name="Picture 120">
            <a:extLst>
              <a:ext uri="{FF2B5EF4-FFF2-40B4-BE49-F238E27FC236}">
                <a16:creationId xmlns:a16="http://schemas.microsoft.com/office/drawing/2014/main" id="{ACF8AC74-FF3F-4757-A414-95D53D07A440}"/>
              </a:ext>
            </a:extLst>
          </p:cNvPr>
          <p:cNvPicPr>
            <a:picLocks noChangeAspect="1"/>
          </p:cNvPicPr>
          <p:nvPr/>
        </p:nvPicPr>
        <p:blipFill>
          <a:blip r:embed="rId5"/>
          <a:stretch>
            <a:fillRect/>
          </a:stretch>
        </p:blipFill>
        <p:spPr>
          <a:xfrm>
            <a:off x="625748" y="5505764"/>
            <a:ext cx="10940504" cy="1428436"/>
          </a:xfrm>
          <a:prstGeom prst="rect">
            <a:avLst/>
          </a:prstGeom>
        </p:spPr>
      </p:pic>
      <p:sp>
        <p:nvSpPr>
          <p:cNvPr id="136" name="TextBox 135">
            <a:extLst>
              <a:ext uri="{FF2B5EF4-FFF2-40B4-BE49-F238E27FC236}">
                <a16:creationId xmlns:a16="http://schemas.microsoft.com/office/drawing/2014/main" id="{748667C2-75A3-4ED2-B394-EE2C23E86A74}"/>
              </a:ext>
            </a:extLst>
          </p:cNvPr>
          <p:cNvSpPr txBox="1"/>
          <p:nvPr/>
        </p:nvSpPr>
        <p:spPr>
          <a:xfrm>
            <a:off x="3505200" y="-838200"/>
            <a:ext cx="184731" cy="369332"/>
          </a:xfrm>
          <a:prstGeom prst="rect">
            <a:avLst/>
          </a:prstGeom>
          <a:noFill/>
        </p:spPr>
        <p:txBody>
          <a:bodyPr wrap="none" rtlCol="0">
            <a:spAutoFit/>
          </a:bodyPr>
          <a:lstStyle/>
          <a:p>
            <a:endParaRPr lang="en-US"/>
          </a:p>
        </p:txBody>
      </p:sp>
      <p:sp>
        <p:nvSpPr>
          <p:cNvPr id="137" name="TextBox 136">
            <a:extLst>
              <a:ext uri="{FF2B5EF4-FFF2-40B4-BE49-F238E27FC236}">
                <a16:creationId xmlns:a16="http://schemas.microsoft.com/office/drawing/2014/main" id="{EA368E21-218A-4A03-83BE-069CA1E4855A}"/>
              </a:ext>
            </a:extLst>
          </p:cNvPr>
          <p:cNvSpPr txBox="1"/>
          <p:nvPr/>
        </p:nvSpPr>
        <p:spPr>
          <a:xfrm>
            <a:off x="3166794" y="593042"/>
            <a:ext cx="5634876" cy="1569660"/>
          </a:xfrm>
          <a:prstGeom prst="rect">
            <a:avLst/>
          </a:prstGeom>
          <a:noFill/>
          <a:scene3d>
            <a:camera prst="orthographicFront"/>
            <a:lightRig rig="threePt" dir="t"/>
          </a:scene3d>
          <a:sp3d>
            <a:bevelT w="165100" prst="coolSlant"/>
          </a:sp3d>
        </p:spPr>
        <p:txBody>
          <a:bodyPr wrap="none" rtlCol="0">
            <a:spAutoFit/>
          </a:bodyPr>
          <a:lstStyle/>
          <a:p>
            <a:pPr algn="ctr"/>
            <a:r>
              <a:rPr lang="en-US" sz="96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MC TÀI BA</a:t>
            </a:r>
          </a:p>
        </p:txBody>
      </p:sp>
      <p:pic>
        <p:nvPicPr>
          <p:cNvPr id="6" name="Picture 5">
            <a:extLst>
              <a:ext uri="{FF2B5EF4-FFF2-40B4-BE49-F238E27FC236}">
                <a16:creationId xmlns:a16="http://schemas.microsoft.com/office/drawing/2014/main" id="{B1DBD2F3-6F43-430A-A5B2-5724481D57A4}"/>
              </a:ext>
            </a:extLst>
          </p:cNvPr>
          <p:cNvPicPr>
            <a:picLocks noChangeAspect="1"/>
          </p:cNvPicPr>
          <p:nvPr/>
        </p:nvPicPr>
        <p:blipFill>
          <a:blip r:embed="rId4"/>
          <a:stretch>
            <a:fillRect/>
          </a:stretch>
        </p:blipFill>
        <p:spPr>
          <a:xfrm flipH="1">
            <a:off x="10174285" y="0"/>
            <a:ext cx="2362200" cy="6886419"/>
          </a:xfrm>
          <a:prstGeom prst="rect">
            <a:avLst/>
          </a:prstGeom>
        </p:spPr>
      </p:pic>
      <p:pic>
        <p:nvPicPr>
          <p:cNvPr id="5" name="Graphic 4">
            <a:extLst>
              <a:ext uri="{FF2B5EF4-FFF2-40B4-BE49-F238E27FC236}">
                <a16:creationId xmlns:a16="http://schemas.microsoft.com/office/drawing/2014/main" id="{A46D9B37-B65A-4EC9-BBA8-939C477F31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66" y="-228600"/>
            <a:ext cx="12501565" cy="9906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30" y="0"/>
            <a:ext cx="1298956" cy="1066027"/>
          </a:xfrm>
          <a:prstGeom prst="rect">
            <a:avLst/>
          </a:prstGeom>
        </p:spPr>
      </p:pic>
      <p:pic>
        <p:nvPicPr>
          <p:cNvPr id="13" name="Picture 12">
            <a:extLst>
              <a:ext uri="{FF2B5EF4-FFF2-40B4-BE49-F238E27FC236}">
                <a16:creationId xmlns:a16="http://schemas.microsoft.com/office/drawing/2014/main" id="{1BEE9B8E-AC5F-43CB-BFA3-59772D93B42A}"/>
              </a:ext>
            </a:extLst>
          </p:cNvPr>
          <p:cNvPicPr>
            <a:picLocks noChangeAspect="1"/>
          </p:cNvPicPr>
          <p:nvPr/>
        </p:nvPicPr>
        <p:blipFill>
          <a:blip r:embed="rId9"/>
          <a:stretch>
            <a:fillRect/>
          </a:stretch>
        </p:blipFill>
        <p:spPr>
          <a:xfrm>
            <a:off x="1279753" y="2347771"/>
            <a:ext cx="3012868" cy="3849393"/>
          </a:xfrm>
          <a:prstGeom prst="rect">
            <a:avLst/>
          </a:prstGeom>
        </p:spPr>
      </p:pic>
      <p:grpSp>
        <p:nvGrpSpPr>
          <p:cNvPr id="14" name="Group 13">
            <a:extLst>
              <a:ext uri="{FF2B5EF4-FFF2-40B4-BE49-F238E27FC236}">
                <a16:creationId xmlns:a16="http://schemas.microsoft.com/office/drawing/2014/main" id="{0D4A9D12-7DEB-4533-98AF-58710234B609}"/>
              </a:ext>
            </a:extLst>
          </p:cNvPr>
          <p:cNvGrpSpPr/>
          <p:nvPr/>
        </p:nvGrpSpPr>
        <p:grpSpPr>
          <a:xfrm>
            <a:off x="5448192" y="2162702"/>
            <a:ext cx="4726093" cy="3012097"/>
            <a:chOff x="2701636" y="400051"/>
            <a:chExt cx="6384175" cy="4288328"/>
          </a:xfrm>
        </p:grpSpPr>
        <p:sp>
          <p:nvSpPr>
            <p:cNvPr id="15" name="Rounded Rectangle 9">
              <a:extLst>
                <a:ext uri="{FF2B5EF4-FFF2-40B4-BE49-F238E27FC236}">
                  <a16:creationId xmlns:a16="http://schemas.microsoft.com/office/drawing/2014/main" id="{A76DBD8A-1CB4-42E2-BF1C-2B42DDE19159}"/>
                </a:ext>
              </a:extLst>
            </p:cNvPr>
            <p:cNvSpPr/>
            <p:nvPr/>
          </p:nvSpPr>
          <p:spPr>
            <a:xfrm>
              <a:off x="2701636" y="400051"/>
              <a:ext cx="6384175" cy="4288328"/>
            </a:xfrm>
            <a:prstGeom prst="roundRect">
              <a:avLst/>
            </a:prstGeom>
            <a:ln w="381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pic>
          <p:nvPicPr>
            <p:cNvPr id="16" name="Picture 15">
              <a:extLst>
                <a:ext uri="{FF2B5EF4-FFF2-40B4-BE49-F238E27FC236}">
                  <a16:creationId xmlns:a16="http://schemas.microsoft.com/office/drawing/2014/main" id="{1F80B01A-2264-4712-8B2B-68A1346451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8712" y="530262"/>
              <a:ext cx="5419027" cy="4011876"/>
            </a:xfrm>
            <a:prstGeom prst="rect">
              <a:avLst/>
            </a:prstGeom>
            <a:ln>
              <a:noFill/>
            </a:ln>
          </p:spPr>
        </p:pic>
      </p:grpSp>
      <p:sp>
        <p:nvSpPr>
          <p:cNvPr id="17" name="Rounded Rectangle 11">
            <a:extLst>
              <a:ext uri="{FF2B5EF4-FFF2-40B4-BE49-F238E27FC236}">
                <a16:creationId xmlns:a16="http://schemas.microsoft.com/office/drawing/2014/main" id="{E3784F88-83CF-4301-9A81-9CE89571F2A9}"/>
              </a:ext>
            </a:extLst>
          </p:cNvPr>
          <p:cNvSpPr/>
          <p:nvPr/>
        </p:nvSpPr>
        <p:spPr>
          <a:xfrm>
            <a:off x="4497658" y="5263793"/>
            <a:ext cx="6799197" cy="1107151"/>
          </a:xfrm>
          <a:prstGeom prst="roundRect">
            <a:avLst/>
          </a:prstGeom>
          <a:solidFill>
            <a:srgbClr val="FFFF99"/>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t>Xác định nội dung và liên kết các tranh thành một câu chuyện hoàn chỉnh.</a:t>
            </a:r>
            <a:endParaRPr lang="vi-VN" sz="3200" b="1" dirty="0"/>
          </a:p>
        </p:txBody>
      </p:sp>
    </p:spTree>
    <p:extLst>
      <p:ext uri="{BB962C8B-B14F-4D97-AF65-F5344CB8AC3E}">
        <p14:creationId xmlns:p14="http://schemas.microsoft.com/office/powerpoint/2010/main" val="71699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07E71-A3AA-454E-BF30-53DBA031F653}"/>
              </a:ext>
            </a:extLst>
          </p:cNvPr>
          <p:cNvPicPr>
            <a:picLocks noChangeAspect="1"/>
          </p:cNvPicPr>
          <p:nvPr/>
        </p:nvPicPr>
        <p:blipFill>
          <a:blip r:embed="rId2"/>
          <a:stretch>
            <a:fillRect/>
          </a:stretch>
        </p:blipFill>
        <p:spPr>
          <a:xfrm>
            <a:off x="-23814" y="0"/>
            <a:ext cx="12215813" cy="6858000"/>
          </a:xfrm>
          <a:prstGeom prst="rect">
            <a:avLst/>
          </a:prstGeom>
        </p:spPr>
      </p:pic>
      <p:pic>
        <p:nvPicPr>
          <p:cNvPr id="7" name="Picture 6">
            <a:extLst>
              <a:ext uri="{FF2B5EF4-FFF2-40B4-BE49-F238E27FC236}">
                <a16:creationId xmlns:a16="http://schemas.microsoft.com/office/drawing/2014/main" id="{A54C9A4A-F6FF-4942-B1C2-8F37CAE35B1B}"/>
              </a:ext>
            </a:extLst>
          </p:cNvPr>
          <p:cNvPicPr>
            <a:picLocks noChangeAspect="1"/>
          </p:cNvPicPr>
          <p:nvPr/>
        </p:nvPicPr>
        <p:blipFill>
          <a:blip r:embed="rId3"/>
          <a:stretch>
            <a:fillRect/>
          </a:stretch>
        </p:blipFill>
        <p:spPr>
          <a:xfrm>
            <a:off x="-80966" y="-228600"/>
            <a:ext cx="12272966" cy="6253740"/>
          </a:xfrm>
          <a:prstGeom prst="rect">
            <a:avLst/>
          </a:prstGeom>
        </p:spPr>
      </p:pic>
      <p:pic>
        <p:nvPicPr>
          <p:cNvPr id="4" name="Picture 3">
            <a:extLst>
              <a:ext uri="{FF2B5EF4-FFF2-40B4-BE49-F238E27FC236}">
                <a16:creationId xmlns:a16="http://schemas.microsoft.com/office/drawing/2014/main" id="{6765E6E0-1642-4F77-BC5A-F23E6405EF3D}"/>
              </a:ext>
            </a:extLst>
          </p:cNvPr>
          <p:cNvPicPr>
            <a:picLocks noChangeAspect="1"/>
          </p:cNvPicPr>
          <p:nvPr/>
        </p:nvPicPr>
        <p:blipFill>
          <a:blip r:embed="rId4"/>
          <a:stretch>
            <a:fillRect/>
          </a:stretch>
        </p:blipFill>
        <p:spPr>
          <a:xfrm>
            <a:off x="-389389" y="0"/>
            <a:ext cx="2362200" cy="6886419"/>
          </a:xfrm>
          <a:prstGeom prst="rect">
            <a:avLst/>
          </a:prstGeom>
        </p:spPr>
      </p:pic>
      <p:pic>
        <p:nvPicPr>
          <p:cNvPr id="121" name="Picture 120">
            <a:extLst>
              <a:ext uri="{FF2B5EF4-FFF2-40B4-BE49-F238E27FC236}">
                <a16:creationId xmlns:a16="http://schemas.microsoft.com/office/drawing/2014/main" id="{ACF8AC74-FF3F-4757-A414-95D53D07A440}"/>
              </a:ext>
            </a:extLst>
          </p:cNvPr>
          <p:cNvPicPr>
            <a:picLocks noChangeAspect="1"/>
          </p:cNvPicPr>
          <p:nvPr/>
        </p:nvPicPr>
        <p:blipFill>
          <a:blip r:embed="rId5"/>
          <a:stretch>
            <a:fillRect/>
          </a:stretch>
        </p:blipFill>
        <p:spPr>
          <a:xfrm>
            <a:off x="625748" y="5505764"/>
            <a:ext cx="10940504" cy="1428436"/>
          </a:xfrm>
          <a:prstGeom prst="rect">
            <a:avLst/>
          </a:prstGeom>
        </p:spPr>
      </p:pic>
      <p:pic>
        <p:nvPicPr>
          <p:cNvPr id="122" name="Picture 121">
            <a:extLst>
              <a:ext uri="{FF2B5EF4-FFF2-40B4-BE49-F238E27FC236}">
                <a16:creationId xmlns:a16="http://schemas.microsoft.com/office/drawing/2014/main" id="{256E9308-FCBF-447D-9031-C2E66ADB2B39}"/>
              </a:ext>
            </a:extLst>
          </p:cNvPr>
          <p:cNvPicPr>
            <a:picLocks noChangeAspect="1"/>
          </p:cNvPicPr>
          <p:nvPr/>
        </p:nvPicPr>
        <p:blipFill>
          <a:blip r:embed="rId6"/>
          <a:stretch>
            <a:fillRect/>
          </a:stretch>
        </p:blipFill>
        <p:spPr>
          <a:xfrm>
            <a:off x="4797348" y="2898270"/>
            <a:ext cx="2597303" cy="3318446"/>
          </a:xfrm>
          <a:prstGeom prst="rect">
            <a:avLst/>
          </a:prstGeom>
        </p:spPr>
      </p:pic>
      <p:sp>
        <p:nvSpPr>
          <p:cNvPr id="136" name="TextBox 135">
            <a:extLst>
              <a:ext uri="{FF2B5EF4-FFF2-40B4-BE49-F238E27FC236}">
                <a16:creationId xmlns:a16="http://schemas.microsoft.com/office/drawing/2014/main" id="{748667C2-75A3-4ED2-B394-EE2C23E86A74}"/>
              </a:ext>
            </a:extLst>
          </p:cNvPr>
          <p:cNvSpPr txBox="1"/>
          <p:nvPr/>
        </p:nvSpPr>
        <p:spPr>
          <a:xfrm>
            <a:off x="3505200" y="-838200"/>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B1DBD2F3-6F43-430A-A5B2-5724481D57A4}"/>
              </a:ext>
            </a:extLst>
          </p:cNvPr>
          <p:cNvPicPr>
            <a:picLocks noChangeAspect="1"/>
          </p:cNvPicPr>
          <p:nvPr/>
        </p:nvPicPr>
        <p:blipFill>
          <a:blip r:embed="rId4"/>
          <a:stretch>
            <a:fillRect/>
          </a:stretch>
        </p:blipFill>
        <p:spPr>
          <a:xfrm flipH="1">
            <a:off x="10174285" y="0"/>
            <a:ext cx="2362200" cy="6886419"/>
          </a:xfrm>
          <a:prstGeom prst="rect">
            <a:avLst/>
          </a:prstGeom>
        </p:spPr>
      </p:pic>
      <p:pic>
        <p:nvPicPr>
          <p:cNvPr id="5" name="Graphic 4">
            <a:extLst>
              <a:ext uri="{FF2B5EF4-FFF2-40B4-BE49-F238E27FC236}">
                <a16:creationId xmlns:a16="http://schemas.microsoft.com/office/drawing/2014/main" id="{A46D9B37-B65A-4EC9-BBA8-939C477F3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66" y="-228600"/>
            <a:ext cx="12501565" cy="990600"/>
          </a:xfrm>
          <a:prstGeom prst="rect">
            <a:avLst/>
          </a:prstGeom>
        </p:spPr>
      </p:pic>
      <p:sp>
        <p:nvSpPr>
          <p:cNvPr id="18" name="TextBox 17">
            <a:extLst>
              <a:ext uri="{FF2B5EF4-FFF2-40B4-BE49-F238E27FC236}">
                <a16:creationId xmlns:a16="http://schemas.microsoft.com/office/drawing/2014/main" id="{BFF1FC2F-310E-DD90-A5AB-74BF4BE0C1D3}"/>
              </a:ext>
            </a:extLst>
          </p:cNvPr>
          <p:cNvSpPr txBox="1"/>
          <p:nvPr/>
        </p:nvSpPr>
        <p:spPr>
          <a:xfrm rot="21424149" flipH="1">
            <a:off x="234167" y="3057895"/>
            <a:ext cx="3889681" cy="2485787"/>
          </a:xfrm>
          <a:custGeom>
            <a:avLst/>
            <a:gdLst>
              <a:gd name="connsiteX0" fmla="*/ 0 w 3889681"/>
              <a:gd name="connsiteY0" fmla="*/ 414306 h 2485787"/>
              <a:gd name="connsiteX1" fmla="*/ 414306 w 3889681"/>
              <a:gd name="connsiteY1" fmla="*/ 0 h 2485787"/>
              <a:gd name="connsiteX2" fmla="*/ 648280 w 3889681"/>
              <a:gd name="connsiteY2" fmla="*/ 0 h 2485787"/>
              <a:gd name="connsiteX3" fmla="*/ 648280 w 3889681"/>
              <a:gd name="connsiteY3" fmla="*/ 0 h 2485787"/>
              <a:gd name="connsiteX4" fmla="*/ 1620700 w 3889681"/>
              <a:gd name="connsiteY4" fmla="*/ 0 h 2485787"/>
              <a:gd name="connsiteX5" fmla="*/ 3475375 w 3889681"/>
              <a:gd name="connsiteY5" fmla="*/ 0 h 2485787"/>
              <a:gd name="connsiteX6" fmla="*/ 3889681 w 3889681"/>
              <a:gd name="connsiteY6" fmla="*/ 414306 h 2485787"/>
              <a:gd name="connsiteX7" fmla="*/ 3889681 w 3889681"/>
              <a:gd name="connsiteY7" fmla="*/ 414298 h 2485787"/>
              <a:gd name="connsiteX8" fmla="*/ 3889681 w 3889681"/>
              <a:gd name="connsiteY8" fmla="*/ 414298 h 2485787"/>
              <a:gd name="connsiteX9" fmla="*/ 3889681 w 3889681"/>
              <a:gd name="connsiteY9" fmla="*/ 1035745 h 2485787"/>
              <a:gd name="connsiteX10" fmla="*/ 3889681 w 3889681"/>
              <a:gd name="connsiteY10" fmla="*/ 2071481 h 2485787"/>
              <a:gd name="connsiteX11" fmla="*/ 3475375 w 3889681"/>
              <a:gd name="connsiteY11" fmla="*/ 2485787 h 2485787"/>
              <a:gd name="connsiteX12" fmla="*/ 1620700 w 3889681"/>
              <a:gd name="connsiteY12" fmla="*/ 2485787 h 2485787"/>
              <a:gd name="connsiteX13" fmla="*/ 648280 w 3889681"/>
              <a:gd name="connsiteY13" fmla="*/ 2485787 h 2485787"/>
              <a:gd name="connsiteX14" fmla="*/ 648280 w 3889681"/>
              <a:gd name="connsiteY14" fmla="*/ 2485787 h 2485787"/>
              <a:gd name="connsiteX15" fmla="*/ 414306 w 3889681"/>
              <a:gd name="connsiteY15" fmla="*/ 2485787 h 2485787"/>
              <a:gd name="connsiteX16" fmla="*/ 0 w 3889681"/>
              <a:gd name="connsiteY16" fmla="*/ 2071481 h 2485787"/>
              <a:gd name="connsiteX17" fmla="*/ 0 w 3889681"/>
              <a:gd name="connsiteY17" fmla="*/ 1035745 h 2485787"/>
              <a:gd name="connsiteX18" fmla="*/ -880196 w 3889681"/>
              <a:gd name="connsiteY18" fmla="*/ 839724 h 2485787"/>
              <a:gd name="connsiteX19" fmla="*/ 0 w 3889681"/>
              <a:gd name="connsiteY19" fmla="*/ 414298 h 2485787"/>
              <a:gd name="connsiteX20" fmla="*/ 0 w 3889681"/>
              <a:gd name="connsiteY20" fmla="*/ 414306 h 24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9681" h="2485787" fill="none" extrusionOk="0">
                <a:moveTo>
                  <a:pt x="0" y="414306"/>
                </a:moveTo>
                <a:cubicBezTo>
                  <a:pt x="20419" y="219948"/>
                  <a:pt x="183877" y="5883"/>
                  <a:pt x="414306" y="0"/>
                </a:cubicBezTo>
                <a:cubicBezTo>
                  <a:pt x="480600" y="-12933"/>
                  <a:pt x="564093" y="8524"/>
                  <a:pt x="648280" y="0"/>
                </a:cubicBezTo>
                <a:lnTo>
                  <a:pt x="648280" y="0"/>
                </a:lnTo>
                <a:cubicBezTo>
                  <a:pt x="842113" y="32544"/>
                  <a:pt x="1312856" y="-70141"/>
                  <a:pt x="1620700" y="0"/>
                </a:cubicBezTo>
                <a:cubicBezTo>
                  <a:pt x="2398639" y="71799"/>
                  <a:pt x="3114827" y="60265"/>
                  <a:pt x="3475375" y="0"/>
                </a:cubicBezTo>
                <a:cubicBezTo>
                  <a:pt x="3700887" y="5150"/>
                  <a:pt x="3886556" y="164737"/>
                  <a:pt x="3889681" y="414306"/>
                </a:cubicBezTo>
                <a:lnTo>
                  <a:pt x="3889681" y="414298"/>
                </a:lnTo>
                <a:lnTo>
                  <a:pt x="3889681" y="414298"/>
                </a:lnTo>
                <a:cubicBezTo>
                  <a:pt x="3936860" y="719057"/>
                  <a:pt x="3943554" y="849377"/>
                  <a:pt x="3889681" y="1035745"/>
                </a:cubicBezTo>
                <a:cubicBezTo>
                  <a:pt x="3847873" y="1380538"/>
                  <a:pt x="3828449" y="1732856"/>
                  <a:pt x="3889681" y="2071481"/>
                </a:cubicBezTo>
                <a:cubicBezTo>
                  <a:pt x="3910278" y="2304792"/>
                  <a:pt x="3709154" y="2503843"/>
                  <a:pt x="3475375" y="2485787"/>
                </a:cubicBezTo>
                <a:cubicBezTo>
                  <a:pt x="3225124" y="2572579"/>
                  <a:pt x="1997679" y="2566151"/>
                  <a:pt x="1620700" y="2485787"/>
                </a:cubicBezTo>
                <a:cubicBezTo>
                  <a:pt x="1419383" y="2523344"/>
                  <a:pt x="880694" y="2439836"/>
                  <a:pt x="648280" y="2485787"/>
                </a:cubicBezTo>
                <a:lnTo>
                  <a:pt x="648280" y="2485787"/>
                </a:lnTo>
                <a:cubicBezTo>
                  <a:pt x="562791" y="2485251"/>
                  <a:pt x="508511" y="2488300"/>
                  <a:pt x="414306" y="2485787"/>
                </a:cubicBezTo>
                <a:cubicBezTo>
                  <a:pt x="199821" y="2484163"/>
                  <a:pt x="-24977" y="2330305"/>
                  <a:pt x="0" y="2071481"/>
                </a:cubicBezTo>
                <a:cubicBezTo>
                  <a:pt x="-11018" y="1647926"/>
                  <a:pt x="57067" y="1204815"/>
                  <a:pt x="0" y="1035745"/>
                </a:cubicBezTo>
                <a:cubicBezTo>
                  <a:pt x="-181119" y="1069434"/>
                  <a:pt x="-488027" y="975414"/>
                  <a:pt x="-880196" y="839724"/>
                </a:cubicBezTo>
                <a:cubicBezTo>
                  <a:pt x="-736815" y="785094"/>
                  <a:pt x="-293379" y="573521"/>
                  <a:pt x="0" y="414298"/>
                </a:cubicBezTo>
                <a:lnTo>
                  <a:pt x="0" y="414306"/>
                </a:lnTo>
                <a:close/>
              </a:path>
              <a:path w="3889681" h="2485787" stroke="0" extrusionOk="0">
                <a:moveTo>
                  <a:pt x="0" y="414306"/>
                </a:moveTo>
                <a:cubicBezTo>
                  <a:pt x="-38680" y="189514"/>
                  <a:pt x="187064" y="7198"/>
                  <a:pt x="414306" y="0"/>
                </a:cubicBezTo>
                <a:cubicBezTo>
                  <a:pt x="502156" y="386"/>
                  <a:pt x="596394" y="-6363"/>
                  <a:pt x="648280" y="0"/>
                </a:cubicBezTo>
                <a:lnTo>
                  <a:pt x="648280" y="0"/>
                </a:lnTo>
                <a:cubicBezTo>
                  <a:pt x="847790" y="-66431"/>
                  <a:pt x="1330157" y="82884"/>
                  <a:pt x="1620700" y="0"/>
                </a:cubicBezTo>
                <a:cubicBezTo>
                  <a:pt x="1959934" y="141519"/>
                  <a:pt x="2760632" y="35590"/>
                  <a:pt x="3475375" y="0"/>
                </a:cubicBezTo>
                <a:cubicBezTo>
                  <a:pt x="3663562" y="-112"/>
                  <a:pt x="3889733" y="162340"/>
                  <a:pt x="3889681" y="414306"/>
                </a:cubicBezTo>
                <a:lnTo>
                  <a:pt x="3889681" y="414298"/>
                </a:lnTo>
                <a:lnTo>
                  <a:pt x="3889681" y="414298"/>
                </a:lnTo>
                <a:cubicBezTo>
                  <a:pt x="3919929" y="555556"/>
                  <a:pt x="3866800" y="967304"/>
                  <a:pt x="3889681" y="1035745"/>
                </a:cubicBezTo>
                <a:cubicBezTo>
                  <a:pt x="3915588" y="1410554"/>
                  <a:pt x="3896213" y="1905492"/>
                  <a:pt x="3889681" y="2071481"/>
                </a:cubicBezTo>
                <a:cubicBezTo>
                  <a:pt x="3849121" y="2306090"/>
                  <a:pt x="3680259" y="2487484"/>
                  <a:pt x="3475375" y="2485787"/>
                </a:cubicBezTo>
                <a:cubicBezTo>
                  <a:pt x="3148016" y="2512698"/>
                  <a:pt x="2191951" y="2498965"/>
                  <a:pt x="1620700" y="2485787"/>
                </a:cubicBezTo>
                <a:cubicBezTo>
                  <a:pt x="1432774" y="2408092"/>
                  <a:pt x="1030311" y="2486006"/>
                  <a:pt x="648280" y="2485787"/>
                </a:cubicBezTo>
                <a:lnTo>
                  <a:pt x="648280" y="2485787"/>
                </a:lnTo>
                <a:cubicBezTo>
                  <a:pt x="621101" y="2496414"/>
                  <a:pt x="457503" y="2504834"/>
                  <a:pt x="414306" y="2485787"/>
                </a:cubicBezTo>
                <a:cubicBezTo>
                  <a:pt x="187531" y="2494660"/>
                  <a:pt x="10649" y="2300497"/>
                  <a:pt x="0" y="2071481"/>
                </a:cubicBezTo>
                <a:cubicBezTo>
                  <a:pt x="-63248" y="1595458"/>
                  <a:pt x="-30986" y="1421018"/>
                  <a:pt x="0" y="1035745"/>
                </a:cubicBezTo>
                <a:cubicBezTo>
                  <a:pt x="-182393" y="987149"/>
                  <a:pt x="-626758" y="817741"/>
                  <a:pt x="-880196" y="839724"/>
                </a:cubicBezTo>
                <a:cubicBezTo>
                  <a:pt x="-639350" y="750802"/>
                  <a:pt x="-328544" y="664760"/>
                  <a:pt x="0" y="414298"/>
                </a:cubicBezTo>
                <a:lnTo>
                  <a:pt x="0" y="414306"/>
                </a:lnTo>
                <a:close/>
              </a:path>
            </a:pathLst>
          </a:custGeom>
          <a:solidFill>
            <a:srgbClr val="FFFF99"/>
          </a:solidFill>
          <a:ln w="38100">
            <a:solidFill>
              <a:srgbClr val="002060"/>
            </a:solidFill>
            <a:extLst>
              <a:ext uri="{C807C97D-BFC1-408E-A445-0C87EB9F89A2}">
                <ask:lineSketchStyleProps xmlns:ask="http://schemas.microsoft.com/office/drawing/2018/sketchyshapes" sd="3756108299">
                  <a:prstGeom prst="wedgeRoundRectCallout">
                    <a:avLst>
                      <a:gd name="adj1" fmla="val -72629"/>
                      <a:gd name="adj2" fmla="val -16219"/>
                      <a:gd name="adj3" fmla="val 16667"/>
                    </a:avLst>
                  </a:prstGeom>
                  <ask:type>
                    <ask:lineSketchCurved/>
                  </ask:type>
                </ask:lineSketchStyleProps>
              </a:ext>
            </a:extLst>
          </a:ln>
        </p:spPr>
        <p:txBody>
          <a:bodyPr wrap="square" rtlCol="0">
            <a:spAutoFit/>
          </a:bodyPr>
          <a:lstStyle/>
          <a:p>
            <a:pPr algn="just"/>
            <a:r>
              <a:rPr lang="en-US" sz="2800" dirty="0"/>
              <a:t>Tranh vẽ bạn Tin đang chơi đá bóng cùng các bạn ở gần nhà thì nghe tiếng ông ho khi ông đang tưới cây.</a:t>
            </a:r>
            <a:endParaRPr lang="vi-VN" sz="2800" dirty="0"/>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89" y="0"/>
            <a:ext cx="1298956" cy="1066027"/>
          </a:xfrm>
          <a:prstGeom prst="rect">
            <a:avLst/>
          </a:prstGeom>
        </p:spPr>
      </p:pic>
      <p:pic>
        <p:nvPicPr>
          <p:cNvPr id="19" name="Picture 18">
            <a:extLst>
              <a:ext uri="{FF2B5EF4-FFF2-40B4-BE49-F238E27FC236}">
                <a16:creationId xmlns:a16="http://schemas.microsoft.com/office/drawing/2014/main" id="{3D159D94-3157-47DA-9AC6-F527193E0B6E}"/>
              </a:ext>
            </a:extLst>
          </p:cNvPr>
          <p:cNvPicPr>
            <a:picLocks noChangeAspect="1"/>
          </p:cNvPicPr>
          <p:nvPr/>
        </p:nvPicPr>
        <p:blipFill rotWithShape="1">
          <a:blip r:embed="rId10">
            <a:extLst>
              <a:ext uri="{28A0092B-C50C-407E-A947-70E740481C1C}">
                <a14:useLocalDpi xmlns:a14="http://schemas.microsoft.com/office/drawing/2010/main" val="0"/>
              </a:ext>
            </a:extLst>
          </a:blip>
          <a:srcRect l="17618" r="25397" b="58309"/>
          <a:stretch/>
        </p:blipFill>
        <p:spPr>
          <a:xfrm>
            <a:off x="7149819" y="690351"/>
            <a:ext cx="4416433" cy="2269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TextBox 19">
            <a:extLst>
              <a:ext uri="{FF2B5EF4-FFF2-40B4-BE49-F238E27FC236}">
                <a16:creationId xmlns:a16="http://schemas.microsoft.com/office/drawing/2014/main" id="{D6899483-E57F-4527-A7B6-915ED4C1DF4A}"/>
              </a:ext>
            </a:extLst>
          </p:cNvPr>
          <p:cNvSpPr txBox="1"/>
          <p:nvPr/>
        </p:nvSpPr>
        <p:spPr>
          <a:xfrm>
            <a:off x="2179007" y="1375268"/>
            <a:ext cx="4405372" cy="707886"/>
          </a:xfrm>
          <a:prstGeom prst="rect">
            <a:avLst/>
          </a:prstGeom>
          <a:noFill/>
          <a:scene3d>
            <a:camera prst="orthographicFront"/>
            <a:lightRig rig="threePt" dir="t"/>
          </a:scene3d>
          <a:sp3d>
            <a:bevelT w="165100" prst="coolSlant"/>
          </a:sp3d>
        </p:spPr>
        <p:txBody>
          <a:bodyPr wrap="none" rtlCol="0">
            <a:spAutoFit/>
          </a:bodyPr>
          <a:lstStyle/>
          <a:p>
            <a:pPr algn="ct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Gợi</a:t>
            </a:r>
            <a:r>
              <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 ý </a:t>
            </a: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câu</a:t>
            </a:r>
            <a:r>
              <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 </a:t>
            </a: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chuyện</a:t>
            </a:r>
            <a:endPar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endParaRPr>
          </a:p>
        </p:txBody>
      </p:sp>
    </p:spTree>
    <p:extLst>
      <p:ext uri="{BB962C8B-B14F-4D97-AF65-F5344CB8AC3E}">
        <p14:creationId xmlns:p14="http://schemas.microsoft.com/office/powerpoint/2010/main" val="270187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0-#ppt_w/2"/>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8" name="文本框 73">
            <a:extLst>
              <a:ext uri="{FF2B5EF4-FFF2-40B4-BE49-F238E27FC236}">
                <a16:creationId xmlns:a16="http://schemas.microsoft.com/office/drawing/2014/main" id="{10501451-8518-415D-37E8-089718A99771}"/>
              </a:ext>
            </a:extLst>
          </p:cNvPr>
          <p:cNvSpPr txBox="1"/>
          <p:nvPr/>
        </p:nvSpPr>
        <p:spPr>
          <a:xfrm>
            <a:off x="3194337" y="410308"/>
            <a:ext cx="4634007" cy="923330"/>
          </a:xfrm>
          <a:prstGeom prst="rect">
            <a:avLst/>
          </a:prstGeom>
          <a:noFill/>
        </p:spPr>
        <p:txBody>
          <a:bodyPr vert="horz" wrap="square" rtlCol="0">
            <a:spAutoFit/>
          </a:bodyPr>
          <a:lstStyle/>
          <a:p>
            <a:pPr algn="ctr"/>
            <a:r>
              <a:rPr lang="en-US" altLang="zh-CN" sz="5400" b="1" dirty="0" err="1">
                <a:ln w="9525">
                  <a:solidFill>
                    <a:schemeClr val="bg1"/>
                  </a:solidFill>
                  <a:prstDash val="solid"/>
                </a:ln>
                <a:solidFill>
                  <a:srgbClr val="EB666A"/>
                </a:solidFill>
                <a:effectLst>
                  <a:outerShdw blurRad="12700" dist="38100" dir="2700000" algn="tl" rotWithShape="0">
                    <a:srgbClr val="F5B1B3"/>
                  </a:outerShdw>
                </a:effectLst>
                <a:latin typeface="SVN-Poky's" panose="020B0606040200020203" pitchFamily="34" charset="0"/>
                <a:ea typeface="微软雅黑" panose="020B0503020204020204" pitchFamily="34" charset="-122"/>
              </a:rPr>
              <a:t>Mục</a:t>
            </a:r>
            <a:r>
              <a:rPr lang="en-US" altLang="zh-CN" sz="5400" b="1" dirty="0">
                <a:ln w="9525">
                  <a:solidFill>
                    <a:schemeClr val="bg1"/>
                  </a:solidFill>
                  <a:prstDash val="solid"/>
                </a:ln>
                <a:solidFill>
                  <a:srgbClr val="EB666A"/>
                </a:solidFill>
                <a:effectLst>
                  <a:outerShdw blurRad="12700" dist="38100" dir="2700000" algn="tl" rotWithShape="0">
                    <a:srgbClr val="F5B1B3"/>
                  </a:outerShdw>
                </a:effectLst>
                <a:latin typeface="SVN-Poky's" panose="020B0606040200020203" pitchFamily="34" charset="0"/>
                <a:ea typeface="微软雅黑" panose="020B0503020204020204" pitchFamily="34" charset="-122"/>
              </a:rPr>
              <a:t> </a:t>
            </a:r>
            <a:r>
              <a:rPr lang="en-US" altLang="zh-CN" sz="5400" b="1" dirty="0" err="1">
                <a:ln w="9525">
                  <a:solidFill>
                    <a:schemeClr val="bg1"/>
                  </a:solidFill>
                  <a:prstDash val="solid"/>
                </a:ln>
                <a:solidFill>
                  <a:srgbClr val="EB666A"/>
                </a:solidFill>
                <a:effectLst>
                  <a:outerShdw blurRad="12700" dist="38100" dir="2700000" algn="tl" rotWithShape="0">
                    <a:srgbClr val="F5B1B3"/>
                  </a:outerShdw>
                </a:effectLst>
                <a:latin typeface="SVN-Poky's" panose="020B0606040200020203" pitchFamily="34" charset="0"/>
                <a:ea typeface="微软雅黑" panose="020B0503020204020204" pitchFamily="34" charset="-122"/>
              </a:rPr>
              <a:t>tiêu</a:t>
            </a:r>
            <a:endParaRPr lang="zh-CN" altLang="en-US" sz="5400" b="1" dirty="0">
              <a:ln w="9525">
                <a:solidFill>
                  <a:schemeClr val="bg1"/>
                </a:solidFill>
                <a:prstDash val="solid"/>
              </a:ln>
              <a:solidFill>
                <a:srgbClr val="EB666A"/>
              </a:solidFill>
              <a:effectLst>
                <a:outerShdw blurRad="12700" dist="38100" dir="2700000" algn="tl" rotWithShape="0">
                  <a:srgbClr val="F5B1B3"/>
                </a:outerShdw>
              </a:effectLst>
              <a:latin typeface="SVN-Poky's" panose="020B0606040200020203" pitchFamily="34" charset="0"/>
              <a:ea typeface="微软雅黑" panose="020B0503020204020204" pitchFamily="34" charset="-122"/>
            </a:endParaRPr>
          </a:p>
        </p:txBody>
      </p:sp>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4031873"/>
          </a:xfrm>
          <a:prstGeom prst="rect">
            <a:avLst/>
          </a:prstGeom>
          <a:noFill/>
        </p:spPr>
        <p:txBody>
          <a:bodyPr wrap="square" rtlCol="0">
            <a:spAutoFit/>
          </a:bodyPr>
          <a:lstStyle/>
          <a:p>
            <a:pPr algn="just"/>
            <a:r>
              <a:rPr lang="en-US" sz="3200" dirty="0" err="1"/>
              <a:t>Nêu</a:t>
            </a:r>
            <a:r>
              <a:rPr lang="en-US" sz="3200" dirty="0"/>
              <a:t> </a:t>
            </a:r>
            <a:r>
              <a:rPr lang="en-US" sz="3200" dirty="0" err="1"/>
              <a:t>được</a:t>
            </a:r>
            <a:r>
              <a:rPr lang="en-US" sz="3200" dirty="0"/>
              <a:t> </a:t>
            </a:r>
            <a:r>
              <a:rPr lang="en-US" sz="3200" dirty="0" err="1"/>
              <a:t>một</a:t>
            </a:r>
            <a:r>
              <a:rPr lang="en-US" sz="3200" dirty="0"/>
              <a:t> </a:t>
            </a:r>
            <a:r>
              <a:rPr lang="en-US" sz="3200" dirty="0" err="1"/>
              <a:t>số</a:t>
            </a:r>
            <a:r>
              <a:rPr lang="en-US" sz="3200" dirty="0"/>
              <a:t> </a:t>
            </a:r>
            <a:r>
              <a:rPr lang="en-US" sz="3200" dirty="0" err="1"/>
              <a:t>biểu</a:t>
            </a:r>
            <a:r>
              <a:rPr lang="en-US" sz="3200" dirty="0"/>
              <a:t> </a:t>
            </a:r>
            <a:r>
              <a:rPr lang="en-US" sz="3200" dirty="0" err="1"/>
              <a:t>hiện</a:t>
            </a:r>
            <a:r>
              <a:rPr lang="en-US" sz="3200" dirty="0"/>
              <a:t> </a:t>
            </a:r>
            <a:r>
              <a:rPr lang="en-US" sz="3200" dirty="0" err="1"/>
              <a:t>của</a:t>
            </a:r>
            <a:r>
              <a:rPr lang="en-US" sz="3200" dirty="0"/>
              <a:t> </a:t>
            </a:r>
            <a:r>
              <a:rPr lang="en-US" sz="3200" dirty="0" err="1"/>
              <a:t>việc</a:t>
            </a:r>
            <a:r>
              <a:rPr lang="en-US" sz="3200" dirty="0"/>
              <a:t> </a:t>
            </a:r>
            <a:r>
              <a:rPr lang="en-US" sz="3200" dirty="0" err="1"/>
              <a:t>tích</a:t>
            </a:r>
            <a:r>
              <a:rPr lang="en-US" sz="3200" dirty="0"/>
              <a:t> </a:t>
            </a:r>
            <a:r>
              <a:rPr lang="en-US" sz="3200" dirty="0" err="1"/>
              <a:t>cực</a:t>
            </a:r>
            <a:r>
              <a:rPr lang="en-US" sz="3200" dirty="0"/>
              <a:t> </a:t>
            </a:r>
            <a:r>
              <a:rPr lang="en-US" sz="3200" dirty="0" err="1"/>
              <a:t>hoàn</a:t>
            </a:r>
            <a:r>
              <a:rPr lang="en-US" sz="3200" dirty="0"/>
              <a:t> </a:t>
            </a:r>
            <a:r>
              <a:rPr lang="en-US" sz="3200" dirty="0" err="1"/>
              <a:t>thành</a:t>
            </a:r>
            <a:r>
              <a:rPr lang="en-US" sz="3200" dirty="0"/>
              <a:t> </a:t>
            </a:r>
            <a:r>
              <a:rPr lang="en-US" sz="3200" dirty="0" err="1"/>
              <a:t>nhiệm</a:t>
            </a:r>
            <a:r>
              <a:rPr lang="en-US" sz="3200" dirty="0"/>
              <a:t> </a:t>
            </a:r>
            <a:r>
              <a:rPr lang="en-US" sz="3200" dirty="0" err="1"/>
              <a:t>vụ</a:t>
            </a:r>
            <a:r>
              <a:rPr lang="en-US" sz="3200" dirty="0"/>
              <a:t> ở </a:t>
            </a:r>
            <a:r>
              <a:rPr lang="en-US" sz="3200" dirty="0" err="1"/>
              <a:t>nhà</a:t>
            </a:r>
            <a:r>
              <a:rPr lang="en-US" sz="3200" dirty="0"/>
              <a:t>.  </a:t>
            </a:r>
          </a:p>
          <a:p>
            <a:pPr algn="just"/>
            <a:r>
              <a:rPr lang="en-US" sz="3200" dirty="0" err="1"/>
              <a:t>Biết</a:t>
            </a:r>
            <a:r>
              <a:rPr lang="en-US" sz="3200" dirty="0"/>
              <a:t> </a:t>
            </a:r>
            <a:r>
              <a:rPr lang="en-US" sz="3200" dirty="0" err="1"/>
              <a:t>được</a:t>
            </a:r>
            <a:r>
              <a:rPr lang="en-US" sz="3200" dirty="0"/>
              <a:t> </a:t>
            </a:r>
            <a:r>
              <a:rPr lang="en-US" sz="3200" dirty="0" err="1"/>
              <a:t>vì</a:t>
            </a:r>
            <a:r>
              <a:rPr lang="en-US" sz="3200" dirty="0"/>
              <a:t> </a:t>
            </a:r>
            <a:r>
              <a:rPr lang="en-US" sz="3200" dirty="0" err="1"/>
              <a:t>sao</a:t>
            </a:r>
            <a:r>
              <a:rPr lang="en-US" sz="3200" dirty="0"/>
              <a:t> </a:t>
            </a:r>
            <a:r>
              <a:rPr lang="en-US" sz="3200" dirty="0" err="1"/>
              <a:t>phải</a:t>
            </a:r>
            <a:r>
              <a:rPr lang="en-US" sz="3200" dirty="0"/>
              <a:t> </a:t>
            </a:r>
            <a:r>
              <a:rPr lang="en-US" sz="3200" dirty="0" err="1"/>
              <a:t>tích</a:t>
            </a:r>
            <a:r>
              <a:rPr lang="en-US" sz="3200" dirty="0"/>
              <a:t> </a:t>
            </a:r>
            <a:r>
              <a:rPr lang="en-US" sz="3200" dirty="0" err="1"/>
              <a:t>cực</a:t>
            </a:r>
            <a:r>
              <a:rPr lang="en-US" sz="3200" dirty="0"/>
              <a:t> </a:t>
            </a:r>
            <a:r>
              <a:rPr lang="en-US" sz="3200" dirty="0" err="1"/>
              <a:t>hoàn</a:t>
            </a:r>
            <a:r>
              <a:rPr lang="en-US" sz="3200" dirty="0"/>
              <a:t> </a:t>
            </a:r>
            <a:r>
              <a:rPr lang="en-US" sz="3200" dirty="0" err="1"/>
              <a:t>thành</a:t>
            </a:r>
            <a:r>
              <a:rPr lang="en-US" sz="3200" dirty="0"/>
              <a:t> </a:t>
            </a:r>
            <a:r>
              <a:rPr lang="en-US" sz="3200" dirty="0" err="1"/>
              <a:t>nhiệm</a:t>
            </a:r>
            <a:r>
              <a:rPr lang="en-US" sz="3200" dirty="0"/>
              <a:t> </a:t>
            </a:r>
            <a:r>
              <a:rPr lang="en-US" sz="3200" dirty="0" err="1"/>
              <a:t>vụ</a:t>
            </a:r>
            <a:r>
              <a:rPr lang="en-US" sz="3200" dirty="0"/>
              <a:t> ở </a:t>
            </a:r>
            <a:r>
              <a:rPr lang="en-US" sz="3200" dirty="0" err="1"/>
              <a:t>nhà</a:t>
            </a:r>
            <a:r>
              <a:rPr lang="en-US" sz="3200" dirty="0"/>
              <a:t>.  </a:t>
            </a:r>
          </a:p>
          <a:p>
            <a:pPr algn="just"/>
            <a:r>
              <a:rPr lang="en-US" sz="3200" dirty="0" err="1"/>
              <a:t>Hoàn</a:t>
            </a:r>
            <a:r>
              <a:rPr lang="en-US" sz="3200" dirty="0"/>
              <a:t> </a:t>
            </a:r>
            <a:r>
              <a:rPr lang="en-US" sz="3200" dirty="0" err="1"/>
              <a:t>thành</a:t>
            </a:r>
            <a:r>
              <a:rPr lang="en-US" sz="3200" dirty="0"/>
              <a:t> </a:t>
            </a:r>
            <a:r>
              <a:rPr lang="en-US" sz="3200" dirty="0" err="1"/>
              <a:t>nhiệm</a:t>
            </a:r>
            <a:r>
              <a:rPr lang="en-US" sz="3200" dirty="0"/>
              <a:t> </a:t>
            </a:r>
            <a:r>
              <a:rPr lang="en-US" sz="3200" dirty="0" err="1"/>
              <a:t>vụ</a:t>
            </a:r>
            <a:r>
              <a:rPr lang="en-US" sz="3200" dirty="0"/>
              <a:t> ở </a:t>
            </a:r>
            <a:r>
              <a:rPr lang="en-US" sz="3200" dirty="0" err="1"/>
              <a:t>nhà</a:t>
            </a:r>
            <a:r>
              <a:rPr lang="en-US" sz="3200" dirty="0"/>
              <a:t> </a:t>
            </a:r>
            <a:r>
              <a:rPr lang="en-US" sz="3200" dirty="0" err="1"/>
              <a:t>đúng</a:t>
            </a:r>
            <a:r>
              <a:rPr lang="en-US" sz="3200" dirty="0"/>
              <a:t> </a:t>
            </a:r>
            <a:r>
              <a:rPr lang="en-US" sz="3200" dirty="0" err="1"/>
              <a:t>kế</a:t>
            </a:r>
            <a:r>
              <a:rPr lang="en-US" sz="3200" dirty="0"/>
              <a:t> </a:t>
            </a:r>
            <a:r>
              <a:rPr lang="en-US" sz="3200" dirty="0" err="1"/>
              <a:t>hoạch</a:t>
            </a:r>
            <a:r>
              <a:rPr lang="en-US" sz="3200" dirty="0"/>
              <a:t>, </a:t>
            </a:r>
            <a:r>
              <a:rPr lang="en-US" sz="3200" dirty="0" err="1"/>
              <a:t>có</a:t>
            </a:r>
            <a:r>
              <a:rPr lang="en-US" sz="3200" dirty="0"/>
              <a:t> </a:t>
            </a:r>
            <a:r>
              <a:rPr lang="en-US" sz="3200" dirty="0" err="1"/>
              <a:t>chất</a:t>
            </a:r>
            <a:r>
              <a:rPr lang="en-US" sz="3200" dirty="0"/>
              <a:t> </a:t>
            </a:r>
            <a:r>
              <a:rPr lang="en-US" sz="3200" dirty="0" err="1"/>
              <a:t>lượng</a:t>
            </a:r>
            <a:r>
              <a:rPr lang="en-US" sz="3200" dirty="0"/>
              <a:t>. </a:t>
            </a:r>
          </a:p>
          <a:p>
            <a:pPr algn="just"/>
            <a:r>
              <a:rPr lang="en-US" sz="3200" dirty="0" err="1"/>
              <a:t>Nhắc</a:t>
            </a:r>
            <a:r>
              <a:rPr lang="en-US" sz="3200" dirty="0"/>
              <a:t> </a:t>
            </a:r>
            <a:r>
              <a:rPr lang="en-US" sz="3200" dirty="0" err="1"/>
              <a:t>nhở</a:t>
            </a:r>
            <a:r>
              <a:rPr lang="en-US" sz="3200" dirty="0"/>
              <a:t> </a:t>
            </a:r>
            <a:r>
              <a:rPr lang="en-US" sz="3200" dirty="0" err="1"/>
              <a:t>bạn</a:t>
            </a:r>
            <a:r>
              <a:rPr lang="en-US" sz="3200" dirty="0"/>
              <a:t> </a:t>
            </a:r>
            <a:r>
              <a:rPr lang="en-US" sz="3200" dirty="0" err="1"/>
              <a:t>bè</a:t>
            </a:r>
            <a:r>
              <a:rPr lang="en-US" sz="3200" dirty="0"/>
              <a:t> </a:t>
            </a:r>
            <a:r>
              <a:rPr lang="en-US" sz="3200" dirty="0" err="1"/>
              <a:t>tích</a:t>
            </a:r>
            <a:r>
              <a:rPr lang="en-US" sz="3200" dirty="0"/>
              <a:t> </a:t>
            </a:r>
            <a:r>
              <a:rPr lang="en-US" sz="3200" dirty="0" err="1"/>
              <a:t>cực</a:t>
            </a:r>
            <a:r>
              <a:rPr lang="en-US" sz="3200" dirty="0"/>
              <a:t> </a:t>
            </a:r>
            <a:r>
              <a:rPr lang="en-US" sz="3200" dirty="0" err="1"/>
              <a:t>hoàn</a:t>
            </a:r>
            <a:r>
              <a:rPr lang="en-US" sz="3200" dirty="0"/>
              <a:t> </a:t>
            </a:r>
            <a:r>
              <a:rPr lang="en-US" sz="3200" dirty="0" err="1"/>
              <a:t>thành</a:t>
            </a:r>
            <a:r>
              <a:rPr lang="en-US" sz="3200" dirty="0"/>
              <a:t> </a:t>
            </a:r>
            <a:r>
              <a:rPr lang="en-US" sz="3200" dirty="0" err="1"/>
              <a:t>nhiệm</a:t>
            </a:r>
            <a:r>
              <a:rPr lang="en-US" sz="3200" dirty="0"/>
              <a:t> </a:t>
            </a:r>
            <a:r>
              <a:rPr lang="en-US" sz="3200" dirty="0" err="1"/>
              <a:t>vụ</a:t>
            </a:r>
            <a:r>
              <a:rPr lang="en-US" sz="3200" dirty="0"/>
              <a:t> ở </a:t>
            </a:r>
            <a:r>
              <a:rPr lang="en-US" sz="3200" dirty="0" err="1"/>
              <a:t>nhà</a:t>
            </a:r>
            <a:r>
              <a:rPr lang="en-US" sz="3200" dirty="0"/>
              <a:t>.   </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690270" y="3287977"/>
            <a:ext cx="467048" cy="467048"/>
          </a:xfrm>
          <a:prstGeom prst="rect">
            <a:avLst/>
          </a:prstGeom>
        </p:spPr>
      </p:pic>
      <p:pic>
        <p:nvPicPr>
          <p:cNvPr id="33" name="Picture 32">
            <a:extLst>
              <a:ext uri="{FF2B5EF4-FFF2-40B4-BE49-F238E27FC236}">
                <a16:creationId xmlns:a16="http://schemas.microsoft.com/office/drawing/2014/main" id="{45602A2B-6A53-AEA1-86BD-F6C6FD9CB31B}"/>
              </a:ext>
            </a:extLst>
          </p:cNvPr>
          <p:cNvPicPr>
            <a:picLocks noChangeAspect="1"/>
          </p:cNvPicPr>
          <p:nvPr/>
        </p:nvPicPr>
        <p:blipFill>
          <a:blip r:embed="rId4"/>
          <a:stretch>
            <a:fillRect/>
          </a:stretch>
        </p:blipFill>
        <p:spPr>
          <a:xfrm>
            <a:off x="690270" y="4280647"/>
            <a:ext cx="467048" cy="467048"/>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by="(-#ppt_w*2)" calcmode="lin" valueType="num">
                                      <p:cBhvr rctx="PPT">
                                        <p:cTn id="7" dur="500" autoRev="1" fill="hold">
                                          <p:stCondLst>
                                            <p:cond delay="0"/>
                                          </p:stCondLst>
                                        </p:cTn>
                                        <p:tgtEl>
                                          <p:spTgt spid="28"/>
                                        </p:tgtEl>
                                        <p:attrNameLst>
                                          <p:attrName>ppt_w</p:attrName>
                                        </p:attrNameLst>
                                      </p:cBhvr>
                                    </p:anim>
                                    <p:anim by="(#ppt_w*0.50)" calcmode="lin" valueType="num">
                                      <p:cBhvr>
                                        <p:cTn id="8" dur="500" decel="50000" autoRev="1" fill="hold">
                                          <p:stCondLst>
                                            <p:cond delay="0"/>
                                          </p:stCondLst>
                                        </p:cTn>
                                        <p:tgtEl>
                                          <p:spTgt spid="28"/>
                                        </p:tgtEl>
                                        <p:attrNameLst>
                                          <p:attrName>ppt_x</p:attrName>
                                        </p:attrNameLst>
                                      </p:cBhvr>
                                    </p:anim>
                                    <p:anim from="(-#ppt_h/2)" to="(#ppt_y)" calcmode="lin" valueType="num">
                                      <p:cBhvr>
                                        <p:cTn id="9" dur="1000" fill="hold">
                                          <p:stCondLst>
                                            <p:cond delay="0"/>
                                          </p:stCondLst>
                                        </p:cTn>
                                        <p:tgtEl>
                                          <p:spTgt spid="28"/>
                                        </p:tgtEl>
                                        <p:attrNameLst>
                                          <p:attrName>ppt_y</p:attrName>
                                        </p:attrNameLst>
                                      </p:cBhvr>
                                    </p:anim>
                                    <p:animRot by="21600000">
                                      <p:cBhvr>
                                        <p:cTn id="10" dur="1000" fill="hold">
                                          <p:stCondLst>
                                            <p:cond delay="0"/>
                                          </p:stCondLst>
                                        </p:cTn>
                                        <p:tgtEl>
                                          <p:spTgt spid="28"/>
                                        </p:tgtEl>
                                        <p:attrNameLst>
                                          <p:attrName>r</p:attrName>
                                        </p:attrNameLst>
                                      </p:cBhvr>
                                    </p:animRot>
                                  </p:childTnLst>
                                </p:cTn>
                              </p:par>
                            </p:childTnLst>
                          </p:cTn>
                        </p:par>
                        <p:par>
                          <p:cTn id="11" fill="hold">
                            <p:stCondLst>
                              <p:cond delay="1600"/>
                            </p:stCondLst>
                            <p:childTnLst>
                              <p:par>
                                <p:cTn id="12" presetID="30"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800" decel="100000"/>
                                        <p:tgtEl>
                                          <p:spTgt spid="30"/>
                                        </p:tgtEl>
                                      </p:cBhvr>
                                    </p:animEffect>
                                    <p:anim calcmode="lin" valueType="num">
                                      <p:cBhvr>
                                        <p:cTn id="15" dur="800" decel="100000" fill="hold"/>
                                        <p:tgtEl>
                                          <p:spTgt spid="30"/>
                                        </p:tgtEl>
                                        <p:attrNameLst>
                                          <p:attrName>style.rotation</p:attrName>
                                        </p:attrNameLst>
                                      </p:cBhvr>
                                      <p:tavLst>
                                        <p:tav tm="0">
                                          <p:val>
                                            <p:fltVal val="-90"/>
                                          </p:val>
                                        </p:tav>
                                        <p:tav tm="100000">
                                          <p:val>
                                            <p:fltVal val="0"/>
                                          </p:val>
                                        </p:tav>
                                      </p:tavLst>
                                    </p:anim>
                                    <p:anim calcmode="lin" valueType="num">
                                      <p:cBhvr>
                                        <p:cTn id="16" dur="800" decel="100000" fill="hold"/>
                                        <p:tgtEl>
                                          <p:spTgt spid="30"/>
                                        </p:tgtEl>
                                        <p:attrNameLst>
                                          <p:attrName>ppt_x</p:attrName>
                                        </p:attrNameLst>
                                      </p:cBhvr>
                                      <p:tavLst>
                                        <p:tav tm="0">
                                          <p:val>
                                            <p:strVal val="#ppt_x+0.4"/>
                                          </p:val>
                                        </p:tav>
                                        <p:tav tm="100000">
                                          <p:val>
                                            <p:strVal val="#ppt_x-0.05"/>
                                          </p:val>
                                        </p:tav>
                                      </p:tavLst>
                                    </p:anim>
                                    <p:anim calcmode="lin" valueType="num">
                                      <p:cBhvr>
                                        <p:cTn id="17" dur="800" decel="100000" fill="hold"/>
                                        <p:tgtEl>
                                          <p:spTgt spid="30"/>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20" fill="hold">
                            <p:stCondLst>
                              <p:cond delay="2600"/>
                            </p:stCondLst>
                            <p:childTnLst>
                              <p:par>
                                <p:cTn id="21" presetID="22" presetClass="entr" presetSubtype="4" fill="hold" grpId="0" nodeType="after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Effect transition="in" filter="wipe(down)">
                                      <p:cBhvr>
                                        <p:cTn id="23" dur="500"/>
                                        <p:tgtEl>
                                          <p:spTgt spid="29">
                                            <p:txEl>
                                              <p:pRg st="0" end="0"/>
                                            </p:txEl>
                                          </p:spTgt>
                                        </p:tgtEl>
                                      </p:cBhvr>
                                    </p:animEffect>
                                  </p:childTnLst>
                                </p:cTn>
                              </p:par>
                            </p:childTnLst>
                          </p:cTn>
                        </p:par>
                        <p:par>
                          <p:cTn id="24" fill="hold">
                            <p:stCondLst>
                              <p:cond delay="3100"/>
                            </p:stCondLst>
                            <p:childTnLst>
                              <p:par>
                                <p:cTn id="25" presetID="3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800" decel="100000"/>
                                        <p:tgtEl>
                                          <p:spTgt spid="31"/>
                                        </p:tgtEl>
                                      </p:cBhvr>
                                    </p:animEffect>
                                    <p:anim calcmode="lin" valueType="num">
                                      <p:cBhvr>
                                        <p:cTn id="28" dur="800" decel="100000" fill="hold"/>
                                        <p:tgtEl>
                                          <p:spTgt spid="31"/>
                                        </p:tgtEl>
                                        <p:attrNameLst>
                                          <p:attrName>style.rotation</p:attrName>
                                        </p:attrNameLst>
                                      </p:cBhvr>
                                      <p:tavLst>
                                        <p:tav tm="0">
                                          <p:val>
                                            <p:fltVal val="-90"/>
                                          </p:val>
                                        </p:tav>
                                        <p:tav tm="100000">
                                          <p:val>
                                            <p:fltVal val="0"/>
                                          </p:val>
                                        </p:tav>
                                      </p:tavLst>
                                    </p:anim>
                                    <p:anim calcmode="lin" valueType="num">
                                      <p:cBhvr>
                                        <p:cTn id="29" dur="800" decel="100000" fill="hold"/>
                                        <p:tgtEl>
                                          <p:spTgt spid="31"/>
                                        </p:tgtEl>
                                        <p:attrNameLst>
                                          <p:attrName>ppt_x</p:attrName>
                                        </p:attrNameLst>
                                      </p:cBhvr>
                                      <p:tavLst>
                                        <p:tav tm="0">
                                          <p:val>
                                            <p:strVal val="#ppt_x+0.4"/>
                                          </p:val>
                                        </p:tav>
                                        <p:tav tm="100000">
                                          <p:val>
                                            <p:strVal val="#ppt_x-0.05"/>
                                          </p:val>
                                        </p:tav>
                                      </p:tavLst>
                                    </p:anim>
                                    <p:anim calcmode="lin" valueType="num">
                                      <p:cBhvr>
                                        <p:cTn id="30" dur="800" decel="100000" fill="hold"/>
                                        <p:tgtEl>
                                          <p:spTgt spid="3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33" fill="hold">
                            <p:stCondLst>
                              <p:cond delay="4100"/>
                            </p:stCondLst>
                            <p:childTnLst>
                              <p:par>
                                <p:cTn id="34" presetID="22" presetClass="entr" presetSubtype="4" fill="hold" grpId="0" nodeType="afterEffect">
                                  <p:stCondLst>
                                    <p:cond delay="0"/>
                                  </p:stCondLst>
                                  <p:childTnLst>
                                    <p:set>
                                      <p:cBhvr>
                                        <p:cTn id="35" dur="1" fill="hold">
                                          <p:stCondLst>
                                            <p:cond delay="0"/>
                                          </p:stCondLst>
                                        </p:cTn>
                                        <p:tgtEl>
                                          <p:spTgt spid="29">
                                            <p:txEl>
                                              <p:pRg st="1" end="1"/>
                                            </p:txEl>
                                          </p:spTgt>
                                        </p:tgtEl>
                                        <p:attrNameLst>
                                          <p:attrName>style.visibility</p:attrName>
                                        </p:attrNameLst>
                                      </p:cBhvr>
                                      <p:to>
                                        <p:strVal val="visible"/>
                                      </p:to>
                                    </p:set>
                                    <p:animEffect transition="in" filter="wipe(down)">
                                      <p:cBhvr>
                                        <p:cTn id="36" dur="500"/>
                                        <p:tgtEl>
                                          <p:spTgt spid="29">
                                            <p:txEl>
                                              <p:pRg st="1" end="1"/>
                                            </p:txEl>
                                          </p:spTgt>
                                        </p:tgtEl>
                                      </p:cBhvr>
                                    </p:animEffect>
                                  </p:childTnLst>
                                </p:cTn>
                              </p:par>
                            </p:childTnLst>
                          </p:cTn>
                        </p:par>
                        <p:par>
                          <p:cTn id="37" fill="hold">
                            <p:stCondLst>
                              <p:cond delay="4600"/>
                            </p:stCondLst>
                            <p:childTnLst>
                              <p:par>
                                <p:cTn id="38" presetID="3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800" decel="100000"/>
                                        <p:tgtEl>
                                          <p:spTgt spid="32"/>
                                        </p:tgtEl>
                                      </p:cBhvr>
                                    </p:animEffect>
                                    <p:anim calcmode="lin" valueType="num">
                                      <p:cBhvr>
                                        <p:cTn id="41" dur="800" decel="100000" fill="hold"/>
                                        <p:tgtEl>
                                          <p:spTgt spid="32"/>
                                        </p:tgtEl>
                                        <p:attrNameLst>
                                          <p:attrName>style.rotation</p:attrName>
                                        </p:attrNameLst>
                                      </p:cBhvr>
                                      <p:tavLst>
                                        <p:tav tm="0">
                                          <p:val>
                                            <p:fltVal val="-90"/>
                                          </p:val>
                                        </p:tav>
                                        <p:tav tm="100000">
                                          <p:val>
                                            <p:fltVal val="0"/>
                                          </p:val>
                                        </p:tav>
                                      </p:tavLst>
                                    </p:anim>
                                    <p:anim calcmode="lin" valueType="num">
                                      <p:cBhvr>
                                        <p:cTn id="42" dur="800" decel="100000" fill="hold"/>
                                        <p:tgtEl>
                                          <p:spTgt spid="32"/>
                                        </p:tgtEl>
                                        <p:attrNameLst>
                                          <p:attrName>ppt_x</p:attrName>
                                        </p:attrNameLst>
                                      </p:cBhvr>
                                      <p:tavLst>
                                        <p:tav tm="0">
                                          <p:val>
                                            <p:strVal val="#ppt_x+0.4"/>
                                          </p:val>
                                        </p:tav>
                                        <p:tav tm="100000">
                                          <p:val>
                                            <p:strVal val="#ppt_x-0.05"/>
                                          </p:val>
                                        </p:tav>
                                      </p:tavLst>
                                    </p:anim>
                                    <p:anim calcmode="lin" valueType="num">
                                      <p:cBhvr>
                                        <p:cTn id="43" dur="800" decel="100000" fill="hold"/>
                                        <p:tgtEl>
                                          <p:spTgt spid="32"/>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46" fill="hold">
                            <p:stCondLst>
                              <p:cond delay="5600"/>
                            </p:stCondLst>
                            <p:childTnLst>
                              <p:par>
                                <p:cTn id="47" presetID="22" presetClass="entr" presetSubtype="4" fill="hold" grpId="0" nodeType="afterEffect">
                                  <p:stCondLst>
                                    <p:cond delay="0"/>
                                  </p:stCondLst>
                                  <p:childTnLst>
                                    <p:set>
                                      <p:cBhvr>
                                        <p:cTn id="48" dur="1" fill="hold">
                                          <p:stCondLst>
                                            <p:cond delay="0"/>
                                          </p:stCondLst>
                                        </p:cTn>
                                        <p:tgtEl>
                                          <p:spTgt spid="29">
                                            <p:txEl>
                                              <p:pRg st="2" end="2"/>
                                            </p:txEl>
                                          </p:spTgt>
                                        </p:tgtEl>
                                        <p:attrNameLst>
                                          <p:attrName>style.visibility</p:attrName>
                                        </p:attrNameLst>
                                      </p:cBhvr>
                                      <p:to>
                                        <p:strVal val="visible"/>
                                      </p:to>
                                    </p:set>
                                    <p:animEffect transition="in" filter="wipe(down)">
                                      <p:cBhvr>
                                        <p:cTn id="49" dur="500"/>
                                        <p:tgtEl>
                                          <p:spTgt spid="29">
                                            <p:txEl>
                                              <p:pRg st="2" end="2"/>
                                            </p:txEl>
                                          </p:spTgt>
                                        </p:tgtEl>
                                      </p:cBhvr>
                                    </p:animEffect>
                                  </p:childTnLst>
                                </p:cTn>
                              </p:par>
                            </p:childTnLst>
                          </p:cTn>
                        </p:par>
                        <p:par>
                          <p:cTn id="50" fill="hold">
                            <p:stCondLst>
                              <p:cond delay="6100"/>
                            </p:stCondLst>
                            <p:childTnLst>
                              <p:par>
                                <p:cTn id="51" presetID="30" presetClass="entr" presetSubtype="0"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800" decel="100000"/>
                                        <p:tgtEl>
                                          <p:spTgt spid="33"/>
                                        </p:tgtEl>
                                      </p:cBhvr>
                                    </p:animEffect>
                                    <p:anim calcmode="lin" valueType="num">
                                      <p:cBhvr>
                                        <p:cTn id="54" dur="800" decel="100000" fill="hold"/>
                                        <p:tgtEl>
                                          <p:spTgt spid="33"/>
                                        </p:tgtEl>
                                        <p:attrNameLst>
                                          <p:attrName>style.rotation</p:attrName>
                                        </p:attrNameLst>
                                      </p:cBhvr>
                                      <p:tavLst>
                                        <p:tav tm="0">
                                          <p:val>
                                            <p:fltVal val="-90"/>
                                          </p:val>
                                        </p:tav>
                                        <p:tav tm="100000">
                                          <p:val>
                                            <p:fltVal val="0"/>
                                          </p:val>
                                        </p:tav>
                                      </p:tavLst>
                                    </p:anim>
                                    <p:anim calcmode="lin" valueType="num">
                                      <p:cBhvr>
                                        <p:cTn id="55" dur="800" decel="100000" fill="hold"/>
                                        <p:tgtEl>
                                          <p:spTgt spid="33"/>
                                        </p:tgtEl>
                                        <p:attrNameLst>
                                          <p:attrName>ppt_x</p:attrName>
                                        </p:attrNameLst>
                                      </p:cBhvr>
                                      <p:tavLst>
                                        <p:tav tm="0">
                                          <p:val>
                                            <p:strVal val="#ppt_x+0.4"/>
                                          </p:val>
                                        </p:tav>
                                        <p:tav tm="100000">
                                          <p:val>
                                            <p:strVal val="#ppt_x-0.05"/>
                                          </p:val>
                                        </p:tav>
                                      </p:tavLst>
                                    </p:anim>
                                    <p:anim calcmode="lin" valueType="num">
                                      <p:cBhvr>
                                        <p:cTn id="56" dur="800" decel="100000" fill="hold"/>
                                        <p:tgtEl>
                                          <p:spTgt spid="33"/>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9" fill="hold">
                            <p:stCondLst>
                              <p:cond delay="7100"/>
                            </p:stCondLst>
                            <p:childTnLst>
                              <p:par>
                                <p:cTn id="60" presetID="22" presetClass="entr" presetSubtype="4" fill="hold" grpId="0" nodeType="afterEffect">
                                  <p:stCondLst>
                                    <p:cond delay="0"/>
                                  </p:stCondLst>
                                  <p:childTnLst>
                                    <p:set>
                                      <p:cBhvr>
                                        <p:cTn id="61" dur="1" fill="hold">
                                          <p:stCondLst>
                                            <p:cond delay="0"/>
                                          </p:stCondLst>
                                        </p:cTn>
                                        <p:tgtEl>
                                          <p:spTgt spid="29">
                                            <p:txEl>
                                              <p:pRg st="3" end="3"/>
                                            </p:txEl>
                                          </p:spTgt>
                                        </p:tgtEl>
                                        <p:attrNameLst>
                                          <p:attrName>style.visibility</p:attrName>
                                        </p:attrNameLst>
                                      </p:cBhvr>
                                      <p:to>
                                        <p:strVal val="visible"/>
                                      </p:to>
                                    </p:set>
                                    <p:animEffect transition="in" filter="wipe(down)">
                                      <p:cBhvr>
                                        <p:cTn id="6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07E71-A3AA-454E-BF30-53DBA031F653}"/>
              </a:ext>
            </a:extLst>
          </p:cNvPr>
          <p:cNvPicPr>
            <a:picLocks noChangeAspect="1"/>
          </p:cNvPicPr>
          <p:nvPr/>
        </p:nvPicPr>
        <p:blipFill>
          <a:blip r:embed="rId2"/>
          <a:stretch>
            <a:fillRect/>
          </a:stretch>
        </p:blipFill>
        <p:spPr>
          <a:xfrm>
            <a:off x="-23814" y="0"/>
            <a:ext cx="12215813" cy="6858000"/>
          </a:xfrm>
          <a:prstGeom prst="rect">
            <a:avLst/>
          </a:prstGeom>
        </p:spPr>
      </p:pic>
      <p:pic>
        <p:nvPicPr>
          <p:cNvPr id="7" name="Picture 6">
            <a:extLst>
              <a:ext uri="{FF2B5EF4-FFF2-40B4-BE49-F238E27FC236}">
                <a16:creationId xmlns:a16="http://schemas.microsoft.com/office/drawing/2014/main" id="{A54C9A4A-F6FF-4942-B1C2-8F37CAE35B1B}"/>
              </a:ext>
            </a:extLst>
          </p:cNvPr>
          <p:cNvPicPr>
            <a:picLocks noChangeAspect="1"/>
          </p:cNvPicPr>
          <p:nvPr/>
        </p:nvPicPr>
        <p:blipFill>
          <a:blip r:embed="rId3"/>
          <a:stretch>
            <a:fillRect/>
          </a:stretch>
        </p:blipFill>
        <p:spPr>
          <a:xfrm>
            <a:off x="-80966" y="-228600"/>
            <a:ext cx="12272966" cy="6253740"/>
          </a:xfrm>
          <a:prstGeom prst="rect">
            <a:avLst/>
          </a:prstGeom>
        </p:spPr>
      </p:pic>
      <p:pic>
        <p:nvPicPr>
          <p:cNvPr id="4" name="Picture 3">
            <a:extLst>
              <a:ext uri="{FF2B5EF4-FFF2-40B4-BE49-F238E27FC236}">
                <a16:creationId xmlns:a16="http://schemas.microsoft.com/office/drawing/2014/main" id="{6765E6E0-1642-4F77-BC5A-F23E6405EF3D}"/>
              </a:ext>
            </a:extLst>
          </p:cNvPr>
          <p:cNvPicPr>
            <a:picLocks noChangeAspect="1"/>
          </p:cNvPicPr>
          <p:nvPr/>
        </p:nvPicPr>
        <p:blipFill>
          <a:blip r:embed="rId4"/>
          <a:stretch>
            <a:fillRect/>
          </a:stretch>
        </p:blipFill>
        <p:spPr>
          <a:xfrm>
            <a:off x="-389389" y="0"/>
            <a:ext cx="2362200" cy="6886419"/>
          </a:xfrm>
          <a:prstGeom prst="rect">
            <a:avLst/>
          </a:prstGeom>
        </p:spPr>
      </p:pic>
      <p:pic>
        <p:nvPicPr>
          <p:cNvPr id="121" name="Picture 120">
            <a:extLst>
              <a:ext uri="{FF2B5EF4-FFF2-40B4-BE49-F238E27FC236}">
                <a16:creationId xmlns:a16="http://schemas.microsoft.com/office/drawing/2014/main" id="{ACF8AC74-FF3F-4757-A414-95D53D07A440}"/>
              </a:ext>
            </a:extLst>
          </p:cNvPr>
          <p:cNvPicPr>
            <a:picLocks noChangeAspect="1"/>
          </p:cNvPicPr>
          <p:nvPr/>
        </p:nvPicPr>
        <p:blipFill>
          <a:blip r:embed="rId5"/>
          <a:stretch>
            <a:fillRect/>
          </a:stretch>
        </p:blipFill>
        <p:spPr>
          <a:xfrm>
            <a:off x="625748" y="5505764"/>
            <a:ext cx="10940504" cy="1428436"/>
          </a:xfrm>
          <a:prstGeom prst="rect">
            <a:avLst/>
          </a:prstGeom>
        </p:spPr>
      </p:pic>
      <p:pic>
        <p:nvPicPr>
          <p:cNvPr id="122" name="Picture 121">
            <a:extLst>
              <a:ext uri="{FF2B5EF4-FFF2-40B4-BE49-F238E27FC236}">
                <a16:creationId xmlns:a16="http://schemas.microsoft.com/office/drawing/2014/main" id="{256E9308-FCBF-447D-9031-C2E66ADB2B39}"/>
              </a:ext>
            </a:extLst>
          </p:cNvPr>
          <p:cNvPicPr>
            <a:picLocks noChangeAspect="1"/>
          </p:cNvPicPr>
          <p:nvPr/>
        </p:nvPicPr>
        <p:blipFill>
          <a:blip r:embed="rId6"/>
          <a:stretch>
            <a:fillRect/>
          </a:stretch>
        </p:blipFill>
        <p:spPr>
          <a:xfrm>
            <a:off x="4797348" y="2898270"/>
            <a:ext cx="2597303" cy="3318446"/>
          </a:xfrm>
          <a:prstGeom prst="rect">
            <a:avLst/>
          </a:prstGeom>
        </p:spPr>
      </p:pic>
      <p:sp>
        <p:nvSpPr>
          <p:cNvPr id="136" name="TextBox 135">
            <a:extLst>
              <a:ext uri="{FF2B5EF4-FFF2-40B4-BE49-F238E27FC236}">
                <a16:creationId xmlns:a16="http://schemas.microsoft.com/office/drawing/2014/main" id="{748667C2-75A3-4ED2-B394-EE2C23E86A74}"/>
              </a:ext>
            </a:extLst>
          </p:cNvPr>
          <p:cNvSpPr txBox="1"/>
          <p:nvPr/>
        </p:nvSpPr>
        <p:spPr>
          <a:xfrm>
            <a:off x="3505200" y="-838200"/>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B1DBD2F3-6F43-430A-A5B2-5724481D57A4}"/>
              </a:ext>
            </a:extLst>
          </p:cNvPr>
          <p:cNvPicPr>
            <a:picLocks noChangeAspect="1"/>
          </p:cNvPicPr>
          <p:nvPr/>
        </p:nvPicPr>
        <p:blipFill>
          <a:blip r:embed="rId4"/>
          <a:stretch>
            <a:fillRect/>
          </a:stretch>
        </p:blipFill>
        <p:spPr>
          <a:xfrm flipH="1">
            <a:off x="10174285" y="0"/>
            <a:ext cx="2362200" cy="6886419"/>
          </a:xfrm>
          <a:prstGeom prst="rect">
            <a:avLst/>
          </a:prstGeom>
        </p:spPr>
      </p:pic>
      <p:pic>
        <p:nvPicPr>
          <p:cNvPr id="5" name="Graphic 4">
            <a:extLst>
              <a:ext uri="{FF2B5EF4-FFF2-40B4-BE49-F238E27FC236}">
                <a16:creationId xmlns:a16="http://schemas.microsoft.com/office/drawing/2014/main" id="{A46D9B37-B65A-4EC9-BBA8-939C477F3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66" y="-228600"/>
            <a:ext cx="12501565" cy="9906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89" y="0"/>
            <a:ext cx="1298956" cy="1066027"/>
          </a:xfrm>
          <a:prstGeom prst="rect">
            <a:avLst/>
          </a:prstGeom>
        </p:spPr>
      </p:pic>
      <p:pic>
        <p:nvPicPr>
          <p:cNvPr id="19" name="Picture 18">
            <a:extLst>
              <a:ext uri="{FF2B5EF4-FFF2-40B4-BE49-F238E27FC236}">
                <a16:creationId xmlns:a16="http://schemas.microsoft.com/office/drawing/2014/main" id="{3D159D94-3157-47DA-9AC6-F527193E0B6E}"/>
              </a:ext>
            </a:extLst>
          </p:cNvPr>
          <p:cNvPicPr>
            <a:picLocks noChangeAspect="1"/>
          </p:cNvPicPr>
          <p:nvPr/>
        </p:nvPicPr>
        <p:blipFill rotWithShape="1">
          <a:blip r:embed="rId10">
            <a:extLst>
              <a:ext uri="{28A0092B-C50C-407E-A947-70E740481C1C}">
                <a14:useLocalDpi xmlns:a14="http://schemas.microsoft.com/office/drawing/2010/main" val="0"/>
              </a:ext>
            </a:extLst>
          </a:blip>
          <a:srcRect l="2106" t="51571" r="58291" b="1799"/>
          <a:stretch/>
        </p:blipFill>
        <p:spPr>
          <a:xfrm>
            <a:off x="7760226" y="266700"/>
            <a:ext cx="3948743" cy="3265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TextBox 19">
            <a:extLst>
              <a:ext uri="{FF2B5EF4-FFF2-40B4-BE49-F238E27FC236}">
                <a16:creationId xmlns:a16="http://schemas.microsoft.com/office/drawing/2014/main" id="{D6899483-E57F-4527-A7B6-915ED4C1DF4A}"/>
              </a:ext>
            </a:extLst>
          </p:cNvPr>
          <p:cNvSpPr txBox="1"/>
          <p:nvPr/>
        </p:nvSpPr>
        <p:spPr>
          <a:xfrm>
            <a:off x="2179007" y="1375268"/>
            <a:ext cx="4405372" cy="707886"/>
          </a:xfrm>
          <a:prstGeom prst="rect">
            <a:avLst/>
          </a:prstGeom>
          <a:noFill/>
          <a:scene3d>
            <a:camera prst="orthographicFront"/>
            <a:lightRig rig="threePt" dir="t"/>
          </a:scene3d>
          <a:sp3d>
            <a:bevelT w="165100" prst="coolSlant"/>
          </a:sp3d>
        </p:spPr>
        <p:txBody>
          <a:bodyPr wrap="none" rtlCol="0">
            <a:spAutoFit/>
          </a:bodyPr>
          <a:lstStyle/>
          <a:p>
            <a:pPr algn="ct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Gợi</a:t>
            </a:r>
            <a:r>
              <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 ý </a:t>
            </a: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câu</a:t>
            </a:r>
            <a:r>
              <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 </a:t>
            </a: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chuyện</a:t>
            </a:r>
            <a:endPar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endParaRPr>
          </a:p>
        </p:txBody>
      </p:sp>
      <p:sp>
        <p:nvSpPr>
          <p:cNvPr id="15" name="TextBox 14">
            <a:extLst>
              <a:ext uri="{FF2B5EF4-FFF2-40B4-BE49-F238E27FC236}">
                <a16:creationId xmlns:a16="http://schemas.microsoft.com/office/drawing/2014/main" id="{B580C9D1-F353-468B-84DE-A7E3388E5F78}"/>
              </a:ext>
            </a:extLst>
          </p:cNvPr>
          <p:cNvSpPr txBox="1"/>
          <p:nvPr/>
        </p:nvSpPr>
        <p:spPr>
          <a:xfrm rot="21424149" flipH="1">
            <a:off x="85059" y="2485407"/>
            <a:ext cx="3889808" cy="2009061"/>
          </a:xfrm>
          <a:custGeom>
            <a:avLst/>
            <a:gdLst>
              <a:gd name="connsiteX0" fmla="*/ 0 w 3889808"/>
              <a:gd name="connsiteY0" fmla="*/ 334850 h 2009061"/>
              <a:gd name="connsiteX1" fmla="*/ 334850 w 3889808"/>
              <a:gd name="connsiteY1" fmla="*/ 0 h 2009061"/>
              <a:gd name="connsiteX2" fmla="*/ 648301 w 3889808"/>
              <a:gd name="connsiteY2" fmla="*/ 0 h 2009061"/>
              <a:gd name="connsiteX3" fmla="*/ 648301 w 3889808"/>
              <a:gd name="connsiteY3" fmla="*/ 0 h 2009061"/>
              <a:gd name="connsiteX4" fmla="*/ 1620753 w 3889808"/>
              <a:gd name="connsiteY4" fmla="*/ 0 h 2009061"/>
              <a:gd name="connsiteX5" fmla="*/ 3554958 w 3889808"/>
              <a:gd name="connsiteY5" fmla="*/ 0 h 2009061"/>
              <a:gd name="connsiteX6" fmla="*/ 3889808 w 3889808"/>
              <a:gd name="connsiteY6" fmla="*/ 334850 h 2009061"/>
              <a:gd name="connsiteX7" fmla="*/ 3889808 w 3889808"/>
              <a:gd name="connsiteY7" fmla="*/ 1171952 h 2009061"/>
              <a:gd name="connsiteX8" fmla="*/ 3889808 w 3889808"/>
              <a:gd name="connsiteY8" fmla="*/ 1171952 h 2009061"/>
              <a:gd name="connsiteX9" fmla="*/ 3889808 w 3889808"/>
              <a:gd name="connsiteY9" fmla="*/ 1674218 h 2009061"/>
              <a:gd name="connsiteX10" fmla="*/ 3889808 w 3889808"/>
              <a:gd name="connsiteY10" fmla="*/ 1674211 h 2009061"/>
              <a:gd name="connsiteX11" fmla="*/ 3554958 w 3889808"/>
              <a:gd name="connsiteY11" fmla="*/ 2009061 h 2009061"/>
              <a:gd name="connsiteX12" fmla="*/ 1620753 w 3889808"/>
              <a:gd name="connsiteY12" fmla="*/ 2009061 h 2009061"/>
              <a:gd name="connsiteX13" fmla="*/ -551419 w 3889808"/>
              <a:gd name="connsiteY13" fmla="*/ 2950808 h 2009061"/>
              <a:gd name="connsiteX14" fmla="*/ 648301 w 3889808"/>
              <a:gd name="connsiteY14" fmla="*/ 2009061 h 2009061"/>
              <a:gd name="connsiteX15" fmla="*/ 334850 w 3889808"/>
              <a:gd name="connsiteY15" fmla="*/ 2009061 h 2009061"/>
              <a:gd name="connsiteX16" fmla="*/ 0 w 3889808"/>
              <a:gd name="connsiteY16" fmla="*/ 1674211 h 2009061"/>
              <a:gd name="connsiteX17" fmla="*/ 0 w 3889808"/>
              <a:gd name="connsiteY17" fmla="*/ 1674218 h 2009061"/>
              <a:gd name="connsiteX18" fmla="*/ 0 w 3889808"/>
              <a:gd name="connsiteY18" fmla="*/ 1171952 h 2009061"/>
              <a:gd name="connsiteX19" fmla="*/ 0 w 3889808"/>
              <a:gd name="connsiteY19" fmla="*/ 1171952 h 2009061"/>
              <a:gd name="connsiteX20" fmla="*/ 0 w 3889808"/>
              <a:gd name="connsiteY20" fmla="*/ 334850 h 20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9808" h="2009061" fill="none" extrusionOk="0">
                <a:moveTo>
                  <a:pt x="0" y="334850"/>
                </a:moveTo>
                <a:cubicBezTo>
                  <a:pt x="-6169" y="153987"/>
                  <a:pt x="118504" y="-6541"/>
                  <a:pt x="334850" y="0"/>
                </a:cubicBezTo>
                <a:cubicBezTo>
                  <a:pt x="469333" y="-4324"/>
                  <a:pt x="613147" y="2413"/>
                  <a:pt x="648301" y="0"/>
                </a:cubicBezTo>
                <a:lnTo>
                  <a:pt x="648301" y="0"/>
                </a:lnTo>
                <a:cubicBezTo>
                  <a:pt x="862045" y="-55152"/>
                  <a:pt x="1246975" y="15605"/>
                  <a:pt x="1620753" y="0"/>
                </a:cubicBezTo>
                <a:cubicBezTo>
                  <a:pt x="1845555" y="116325"/>
                  <a:pt x="2969468" y="-13821"/>
                  <a:pt x="3554958" y="0"/>
                </a:cubicBezTo>
                <a:cubicBezTo>
                  <a:pt x="3711585" y="19628"/>
                  <a:pt x="3915117" y="148781"/>
                  <a:pt x="3889808" y="334850"/>
                </a:cubicBezTo>
                <a:cubicBezTo>
                  <a:pt x="3961490" y="481240"/>
                  <a:pt x="3872122" y="1078967"/>
                  <a:pt x="3889808" y="1171952"/>
                </a:cubicBezTo>
                <a:lnTo>
                  <a:pt x="3889808" y="1171952"/>
                </a:lnTo>
                <a:cubicBezTo>
                  <a:pt x="3855475" y="1412023"/>
                  <a:pt x="3908602" y="1505547"/>
                  <a:pt x="3889808" y="1674218"/>
                </a:cubicBezTo>
                <a:lnTo>
                  <a:pt x="3889808" y="1674211"/>
                </a:lnTo>
                <a:cubicBezTo>
                  <a:pt x="3903598" y="1891518"/>
                  <a:pt x="3710774" y="2016138"/>
                  <a:pt x="3554958" y="2009061"/>
                </a:cubicBezTo>
                <a:cubicBezTo>
                  <a:pt x="2944286" y="1951622"/>
                  <a:pt x="2574683" y="2073742"/>
                  <a:pt x="1620753" y="2009061"/>
                </a:cubicBezTo>
                <a:cubicBezTo>
                  <a:pt x="770244" y="2522318"/>
                  <a:pt x="178228" y="2730427"/>
                  <a:pt x="-551419" y="2950808"/>
                </a:cubicBezTo>
                <a:cubicBezTo>
                  <a:pt x="-65586" y="2620062"/>
                  <a:pt x="142229" y="2361572"/>
                  <a:pt x="648301" y="2009061"/>
                </a:cubicBezTo>
                <a:cubicBezTo>
                  <a:pt x="581957" y="2005960"/>
                  <a:pt x="438198" y="2036662"/>
                  <a:pt x="334850" y="2009061"/>
                </a:cubicBezTo>
                <a:cubicBezTo>
                  <a:pt x="151802" y="1998072"/>
                  <a:pt x="30846" y="1874651"/>
                  <a:pt x="0" y="1674211"/>
                </a:cubicBezTo>
                <a:lnTo>
                  <a:pt x="0" y="1674218"/>
                </a:lnTo>
                <a:cubicBezTo>
                  <a:pt x="-16856" y="1581979"/>
                  <a:pt x="-28115" y="1296755"/>
                  <a:pt x="0" y="1171952"/>
                </a:cubicBezTo>
                <a:lnTo>
                  <a:pt x="0" y="1171952"/>
                </a:lnTo>
                <a:cubicBezTo>
                  <a:pt x="-58318" y="816300"/>
                  <a:pt x="60134" y="512586"/>
                  <a:pt x="0" y="334850"/>
                </a:cubicBezTo>
                <a:close/>
              </a:path>
              <a:path w="3889808" h="2009061" stroke="0" extrusionOk="0">
                <a:moveTo>
                  <a:pt x="0" y="334850"/>
                </a:moveTo>
                <a:cubicBezTo>
                  <a:pt x="10317" y="130770"/>
                  <a:pt x="150432" y="13661"/>
                  <a:pt x="334850" y="0"/>
                </a:cubicBezTo>
                <a:cubicBezTo>
                  <a:pt x="381104" y="7216"/>
                  <a:pt x="501959" y="-971"/>
                  <a:pt x="648301" y="0"/>
                </a:cubicBezTo>
                <a:lnTo>
                  <a:pt x="648301" y="0"/>
                </a:lnTo>
                <a:cubicBezTo>
                  <a:pt x="951787" y="-74123"/>
                  <a:pt x="1365882" y="72360"/>
                  <a:pt x="1620753" y="0"/>
                </a:cubicBezTo>
                <a:cubicBezTo>
                  <a:pt x="2042850" y="2352"/>
                  <a:pt x="3124911" y="168155"/>
                  <a:pt x="3554958" y="0"/>
                </a:cubicBezTo>
                <a:cubicBezTo>
                  <a:pt x="3762640" y="-6710"/>
                  <a:pt x="3916585" y="161100"/>
                  <a:pt x="3889808" y="334850"/>
                </a:cubicBezTo>
                <a:cubicBezTo>
                  <a:pt x="3954006" y="470851"/>
                  <a:pt x="3901610" y="946083"/>
                  <a:pt x="3889808" y="1171952"/>
                </a:cubicBezTo>
                <a:lnTo>
                  <a:pt x="3889808" y="1171952"/>
                </a:lnTo>
                <a:cubicBezTo>
                  <a:pt x="3904681" y="1302438"/>
                  <a:pt x="3872989" y="1494851"/>
                  <a:pt x="3889808" y="1674218"/>
                </a:cubicBezTo>
                <a:lnTo>
                  <a:pt x="3889808" y="1674211"/>
                </a:lnTo>
                <a:cubicBezTo>
                  <a:pt x="3884282" y="1842736"/>
                  <a:pt x="3743935" y="2025577"/>
                  <a:pt x="3554958" y="2009061"/>
                </a:cubicBezTo>
                <a:cubicBezTo>
                  <a:pt x="3059290" y="2069040"/>
                  <a:pt x="2457362" y="1851122"/>
                  <a:pt x="1620753" y="2009061"/>
                </a:cubicBezTo>
                <a:cubicBezTo>
                  <a:pt x="654599" y="2529217"/>
                  <a:pt x="-203036" y="2711117"/>
                  <a:pt x="-551419" y="2950808"/>
                </a:cubicBezTo>
                <a:cubicBezTo>
                  <a:pt x="79440" y="2625700"/>
                  <a:pt x="98267" y="2442194"/>
                  <a:pt x="648301" y="2009061"/>
                </a:cubicBezTo>
                <a:cubicBezTo>
                  <a:pt x="580503" y="2037187"/>
                  <a:pt x="369128" y="1999918"/>
                  <a:pt x="334850" y="2009061"/>
                </a:cubicBezTo>
                <a:cubicBezTo>
                  <a:pt x="158557" y="2014797"/>
                  <a:pt x="-5778" y="1877873"/>
                  <a:pt x="0" y="1674211"/>
                </a:cubicBezTo>
                <a:lnTo>
                  <a:pt x="0" y="1674218"/>
                </a:lnTo>
                <a:cubicBezTo>
                  <a:pt x="684" y="1543729"/>
                  <a:pt x="-18744" y="1413242"/>
                  <a:pt x="0" y="1171952"/>
                </a:cubicBezTo>
                <a:lnTo>
                  <a:pt x="0" y="1171952"/>
                </a:lnTo>
                <a:cubicBezTo>
                  <a:pt x="-23414" y="951613"/>
                  <a:pt x="42722" y="645756"/>
                  <a:pt x="0" y="334850"/>
                </a:cubicBezTo>
                <a:close/>
              </a:path>
            </a:pathLst>
          </a:custGeom>
          <a:solidFill>
            <a:srgbClr val="FFFF99"/>
          </a:solidFill>
          <a:ln w="38100">
            <a:solidFill>
              <a:srgbClr val="002060"/>
            </a:solidFill>
            <a:extLst>
              <a:ext uri="{C807C97D-BFC1-408E-A445-0C87EB9F89A2}">
                <ask:lineSketchStyleProps xmlns:ask="http://schemas.microsoft.com/office/drawing/2018/sketchyshapes" sd="2161761103">
                  <a:prstGeom prst="wedgeRoundRectCallout">
                    <a:avLst>
                      <a:gd name="adj1" fmla="val -64176"/>
                      <a:gd name="adj2" fmla="val 96875"/>
                      <a:gd name="adj3" fmla="val 16667"/>
                    </a:avLst>
                  </a:prstGeom>
                  <ask:type>
                    <ask:lineSketchCurved/>
                  </ask:type>
                </ask:lineSketchStyleProps>
              </a:ext>
            </a:extLst>
          </a:ln>
        </p:spPr>
        <p:txBody>
          <a:bodyPr wrap="square" rtlCol="0">
            <a:spAutoFit/>
          </a:bodyPr>
          <a:lstStyle/>
          <a:p>
            <a:pPr algn="just"/>
            <a:r>
              <a:rPr lang="en-US" sz="2800" dirty="0"/>
              <a:t>Tin đã chủ động chạy về và xin được nhận nhiệm vụ tưới cây giúp ông hằng ngày.</a:t>
            </a:r>
            <a:endParaRPr lang="vi-VN" sz="2800" dirty="0"/>
          </a:p>
        </p:txBody>
      </p:sp>
    </p:spTree>
    <p:extLst>
      <p:ext uri="{BB962C8B-B14F-4D97-AF65-F5344CB8AC3E}">
        <p14:creationId xmlns:p14="http://schemas.microsoft.com/office/powerpoint/2010/main" val="25677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0-#ppt_w/2"/>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07E71-A3AA-454E-BF30-53DBA031F653}"/>
              </a:ext>
            </a:extLst>
          </p:cNvPr>
          <p:cNvPicPr>
            <a:picLocks noChangeAspect="1"/>
          </p:cNvPicPr>
          <p:nvPr/>
        </p:nvPicPr>
        <p:blipFill>
          <a:blip r:embed="rId2"/>
          <a:stretch>
            <a:fillRect/>
          </a:stretch>
        </p:blipFill>
        <p:spPr>
          <a:xfrm>
            <a:off x="-23814" y="0"/>
            <a:ext cx="12215813" cy="6858000"/>
          </a:xfrm>
          <a:prstGeom prst="rect">
            <a:avLst/>
          </a:prstGeom>
        </p:spPr>
      </p:pic>
      <p:pic>
        <p:nvPicPr>
          <p:cNvPr id="7" name="Picture 6">
            <a:extLst>
              <a:ext uri="{FF2B5EF4-FFF2-40B4-BE49-F238E27FC236}">
                <a16:creationId xmlns:a16="http://schemas.microsoft.com/office/drawing/2014/main" id="{A54C9A4A-F6FF-4942-B1C2-8F37CAE35B1B}"/>
              </a:ext>
            </a:extLst>
          </p:cNvPr>
          <p:cNvPicPr>
            <a:picLocks noChangeAspect="1"/>
          </p:cNvPicPr>
          <p:nvPr/>
        </p:nvPicPr>
        <p:blipFill>
          <a:blip r:embed="rId3"/>
          <a:stretch>
            <a:fillRect/>
          </a:stretch>
        </p:blipFill>
        <p:spPr>
          <a:xfrm>
            <a:off x="-80966" y="-228600"/>
            <a:ext cx="12272966" cy="6253740"/>
          </a:xfrm>
          <a:prstGeom prst="rect">
            <a:avLst/>
          </a:prstGeom>
        </p:spPr>
      </p:pic>
      <p:pic>
        <p:nvPicPr>
          <p:cNvPr id="4" name="Picture 3">
            <a:extLst>
              <a:ext uri="{FF2B5EF4-FFF2-40B4-BE49-F238E27FC236}">
                <a16:creationId xmlns:a16="http://schemas.microsoft.com/office/drawing/2014/main" id="{6765E6E0-1642-4F77-BC5A-F23E6405EF3D}"/>
              </a:ext>
            </a:extLst>
          </p:cNvPr>
          <p:cNvPicPr>
            <a:picLocks noChangeAspect="1"/>
          </p:cNvPicPr>
          <p:nvPr/>
        </p:nvPicPr>
        <p:blipFill>
          <a:blip r:embed="rId4"/>
          <a:stretch>
            <a:fillRect/>
          </a:stretch>
        </p:blipFill>
        <p:spPr>
          <a:xfrm>
            <a:off x="-389389" y="0"/>
            <a:ext cx="2362200" cy="6886419"/>
          </a:xfrm>
          <a:prstGeom prst="rect">
            <a:avLst/>
          </a:prstGeom>
        </p:spPr>
      </p:pic>
      <p:pic>
        <p:nvPicPr>
          <p:cNvPr id="121" name="Picture 120">
            <a:extLst>
              <a:ext uri="{FF2B5EF4-FFF2-40B4-BE49-F238E27FC236}">
                <a16:creationId xmlns:a16="http://schemas.microsoft.com/office/drawing/2014/main" id="{ACF8AC74-FF3F-4757-A414-95D53D07A440}"/>
              </a:ext>
            </a:extLst>
          </p:cNvPr>
          <p:cNvPicPr>
            <a:picLocks noChangeAspect="1"/>
          </p:cNvPicPr>
          <p:nvPr/>
        </p:nvPicPr>
        <p:blipFill>
          <a:blip r:embed="rId5"/>
          <a:stretch>
            <a:fillRect/>
          </a:stretch>
        </p:blipFill>
        <p:spPr>
          <a:xfrm>
            <a:off x="625748" y="5505764"/>
            <a:ext cx="10940504" cy="1428436"/>
          </a:xfrm>
          <a:prstGeom prst="rect">
            <a:avLst/>
          </a:prstGeom>
        </p:spPr>
      </p:pic>
      <p:pic>
        <p:nvPicPr>
          <p:cNvPr id="122" name="Picture 121">
            <a:extLst>
              <a:ext uri="{FF2B5EF4-FFF2-40B4-BE49-F238E27FC236}">
                <a16:creationId xmlns:a16="http://schemas.microsoft.com/office/drawing/2014/main" id="{256E9308-FCBF-447D-9031-C2E66ADB2B39}"/>
              </a:ext>
            </a:extLst>
          </p:cNvPr>
          <p:cNvPicPr>
            <a:picLocks noChangeAspect="1"/>
          </p:cNvPicPr>
          <p:nvPr/>
        </p:nvPicPr>
        <p:blipFill>
          <a:blip r:embed="rId6"/>
          <a:stretch>
            <a:fillRect/>
          </a:stretch>
        </p:blipFill>
        <p:spPr>
          <a:xfrm>
            <a:off x="5206667" y="2898270"/>
            <a:ext cx="2597303" cy="3318446"/>
          </a:xfrm>
          <a:prstGeom prst="rect">
            <a:avLst/>
          </a:prstGeom>
        </p:spPr>
      </p:pic>
      <p:sp>
        <p:nvSpPr>
          <p:cNvPr id="136" name="TextBox 135">
            <a:extLst>
              <a:ext uri="{FF2B5EF4-FFF2-40B4-BE49-F238E27FC236}">
                <a16:creationId xmlns:a16="http://schemas.microsoft.com/office/drawing/2014/main" id="{748667C2-75A3-4ED2-B394-EE2C23E86A74}"/>
              </a:ext>
            </a:extLst>
          </p:cNvPr>
          <p:cNvSpPr txBox="1"/>
          <p:nvPr/>
        </p:nvSpPr>
        <p:spPr>
          <a:xfrm>
            <a:off x="3505200" y="-838200"/>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B1DBD2F3-6F43-430A-A5B2-5724481D57A4}"/>
              </a:ext>
            </a:extLst>
          </p:cNvPr>
          <p:cNvPicPr>
            <a:picLocks noChangeAspect="1"/>
          </p:cNvPicPr>
          <p:nvPr/>
        </p:nvPicPr>
        <p:blipFill>
          <a:blip r:embed="rId4"/>
          <a:stretch>
            <a:fillRect/>
          </a:stretch>
        </p:blipFill>
        <p:spPr>
          <a:xfrm flipH="1">
            <a:off x="10174285" y="0"/>
            <a:ext cx="2362200" cy="6886419"/>
          </a:xfrm>
          <a:prstGeom prst="rect">
            <a:avLst/>
          </a:prstGeom>
        </p:spPr>
      </p:pic>
      <p:pic>
        <p:nvPicPr>
          <p:cNvPr id="5" name="Graphic 4">
            <a:extLst>
              <a:ext uri="{FF2B5EF4-FFF2-40B4-BE49-F238E27FC236}">
                <a16:creationId xmlns:a16="http://schemas.microsoft.com/office/drawing/2014/main" id="{A46D9B37-B65A-4EC9-BBA8-939C477F3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66" y="-228600"/>
            <a:ext cx="12501565" cy="9906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89" y="0"/>
            <a:ext cx="1298956" cy="1066027"/>
          </a:xfrm>
          <a:prstGeom prst="rect">
            <a:avLst/>
          </a:prstGeom>
        </p:spPr>
      </p:pic>
      <p:pic>
        <p:nvPicPr>
          <p:cNvPr id="19" name="Picture 18">
            <a:extLst>
              <a:ext uri="{FF2B5EF4-FFF2-40B4-BE49-F238E27FC236}">
                <a16:creationId xmlns:a16="http://schemas.microsoft.com/office/drawing/2014/main" id="{3D159D94-3157-47DA-9AC6-F527193E0B6E}"/>
              </a:ext>
            </a:extLst>
          </p:cNvPr>
          <p:cNvPicPr>
            <a:picLocks noChangeAspect="1"/>
          </p:cNvPicPr>
          <p:nvPr/>
        </p:nvPicPr>
        <p:blipFill rotWithShape="1">
          <a:blip r:embed="rId10">
            <a:extLst>
              <a:ext uri="{28A0092B-C50C-407E-A947-70E740481C1C}">
                <a14:useLocalDpi xmlns:a14="http://schemas.microsoft.com/office/drawing/2010/main" val="0"/>
              </a:ext>
            </a:extLst>
          </a:blip>
          <a:srcRect l="55493" t="40086" r="4904" b="2443"/>
          <a:stretch/>
        </p:blipFill>
        <p:spPr>
          <a:xfrm>
            <a:off x="1075136" y="2476018"/>
            <a:ext cx="3948743" cy="4025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TextBox 19">
            <a:extLst>
              <a:ext uri="{FF2B5EF4-FFF2-40B4-BE49-F238E27FC236}">
                <a16:creationId xmlns:a16="http://schemas.microsoft.com/office/drawing/2014/main" id="{D6899483-E57F-4527-A7B6-915ED4C1DF4A}"/>
              </a:ext>
            </a:extLst>
          </p:cNvPr>
          <p:cNvSpPr txBox="1"/>
          <p:nvPr/>
        </p:nvSpPr>
        <p:spPr>
          <a:xfrm>
            <a:off x="2179007" y="1375268"/>
            <a:ext cx="4405372" cy="707886"/>
          </a:xfrm>
          <a:prstGeom prst="rect">
            <a:avLst/>
          </a:prstGeom>
          <a:noFill/>
          <a:scene3d>
            <a:camera prst="orthographicFront"/>
            <a:lightRig rig="threePt" dir="t"/>
          </a:scene3d>
          <a:sp3d>
            <a:bevelT w="165100" prst="coolSlant"/>
          </a:sp3d>
        </p:spPr>
        <p:txBody>
          <a:bodyPr wrap="none" rtlCol="0">
            <a:spAutoFit/>
          </a:bodyPr>
          <a:lstStyle/>
          <a:p>
            <a:pPr algn="ct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Gợi</a:t>
            </a:r>
            <a:r>
              <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 ý </a:t>
            </a: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câu</a:t>
            </a:r>
            <a:r>
              <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 </a:t>
            </a:r>
            <a:r>
              <a:rPr lang="en-US" sz="4000" b="1" dirty="0" err="1">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rPr>
              <a:t>chuyện</a:t>
            </a:r>
            <a:endParaRPr lang="en-US" sz="4000" b="1" dirty="0">
              <a:ln w="6600">
                <a:solidFill>
                  <a:srgbClr val="FF9900"/>
                </a:solidFill>
                <a:prstDash val="solid"/>
              </a:ln>
              <a:solidFill>
                <a:srgbClr val="FFFFFF"/>
              </a:solidFill>
              <a:effectLst>
                <a:outerShdw dist="38100" dir="2700000" algn="tl" rotWithShape="0">
                  <a:srgbClr val="FF9900"/>
                </a:outerShdw>
              </a:effectLst>
              <a:latin typeface="UTM Cookies" panose="02040603050506020204" pitchFamily="18" charset="0"/>
            </a:endParaRPr>
          </a:p>
        </p:txBody>
      </p:sp>
      <p:sp>
        <p:nvSpPr>
          <p:cNvPr id="16" name="TextBox 15">
            <a:extLst>
              <a:ext uri="{FF2B5EF4-FFF2-40B4-BE49-F238E27FC236}">
                <a16:creationId xmlns:a16="http://schemas.microsoft.com/office/drawing/2014/main" id="{52B8F368-7550-4FF3-B191-27EEA0B5C48E}"/>
              </a:ext>
            </a:extLst>
          </p:cNvPr>
          <p:cNvSpPr txBox="1"/>
          <p:nvPr/>
        </p:nvSpPr>
        <p:spPr>
          <a:xfrm rot="141270" flipH="1">
            <a:off x="7644964" y="934245"/>
            <a:ext cx="4162348" cy="2009061"/>
          </a:xfrm>
          <a:custGeom>
            <a:avLst/>
            <a:gdLst>
              <a:gd name="connsiteX0" fmla="*/ 0 w 4162348"/>
              <a:gd name="connsiteY0" fmla="*/ 334850 h 2009061"/>
              <a:gd name="connsiteX1" fmla="*/ 334850 w 4162348"/>
              <a:gd name="connsiteY1" fmla="*/ 0 h 2009061"/>
              <a:gd name="connsiteX2" fmla="*/ 2428036 w 4162348"/>
              <a:gd name="connsiteY2" fmla="*/ 0 h 2009061"/>
              <a:gd name="connsiteX3" fmla="*/ 2428036 w 4162348"/>
              <a:gd name="connsiteY3" fmla="*/ 0 h 2009061"/>
              <a:gd name="connsiteX4" fmla="*/ 3468623 w 4162348"/>
              <a:gd name="connsiteY4" fmla="*/ 0 h 2009061"/>
              <a:gd name="connsiteX5" fmla="*/ 3827498 w 4162348"/>
              <a:gd name="connsiteY5" fmla="*/ 0 h 2009061"/>
              <a:gd name="connsiteX6" fmla="*/ 4162348 w 4162348"/>
              <a:gd name="connsiteY6" fmla="*/ 334850 h 2009061"/>
              <a:gd name="connsiteX7" fmla="*/ 4162348 w 4162348"/>
              <a:gd name="connsiteY7" fmla="*/ 1171952 h 2009061"/>
              <a:gd name="connsiteX8" fmla="*/ 4162348 w 4162348"/>
              <a:gd name="connsiteY8" fmla="*/ 1171952 h 2009061"/>
              <a:gd name="connsiteX9" fmla="*/ 4162348 w 4162348"/>
              <a:gd name="connsiteY9" fmla="*/ 1674218 h 2009061"/>
              <a:gd name="connsiteX10" fmla="*/ 4162348 w 4162348"/>
              <a:gd name="connsiteY10" fmla="*/ 1674211 h 2009061"/>
              <a:gd name="connsiteX11" fmla="*/ 3827498 w 4162348"/>
              <a:gd name="connsiteY11" fmla="*/ 2009061 h 2009061"/>
              <a:gd name="connsiteX12" fmla="*/ 3468623 w 4162348"/>
              <a:gd name="connsiteY12" fmla="*/ 2009061 h 2009061"/>
              <a:gd name="connsiteX13" fmla="*/ 3546112 w 4162348"/>
              <a:gd name="connsiteY13" fmla="*/ 2564586 h 2009061"/>
              <a:gd name="connsiteX14" fmla="*/ 2428036 w 4162348"/>
              <a:gd name="connsiteY14" fmla="*/ 2009061 h 2009061"/>
              <a:gd name="connsiteX15" fmla="*/ 334850 w 4162348"/>
              <a:gd name="connsiteY15" fmla="*/ 2009061 h 2009061"/>
              <a:gd name="connsiteX16" fmla="*/ 0 w 4162348"/>
              <a:gd name="connsiteY16" fmla="*/ 1674211 h 2009061"/>
              <a:gd name="connsiteX17" fmla="*/ 0 w 4162348"/>
              <a:gd name="connsiteY17" fmla="*/ 1674218 h 2009061"/>
              <a:gd name="connsiteX18" fmla="*/ 0 w 4162348"/>
              <a:gd name="connsiteY18" fmla="*/ 1171952 h 2009061"/>
              <a:gd name="connsiteX19" fmla="*/ 0 w 4162348"/>
              <a:gd name="connsiteY19" fmla="*/ 1171952 h 2009061"/>
              <a:gd name="connsiteX20" fmla="*/ 0 w 4162348"/>
              <a:gd name="connsiteY20" fmla="*/ 334850 h 20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2348" h="2009061" fill="none" extrusionOk="0">
                <a:moveTo>
                  <a:pt x="0" y="334850"/>
                </a:moveTo>
                <a:cubicBezTo>
                  <a:pt x="3310" y="132774"/>
                  <a:pt x="150420" y="-12389"/>
                  <a:pt x="334850" y="0"/>
                </a:cubicBezTo>
                <a:cubicBezTo>
                  <a:pt x="1028760" y="21405"/>
                  <a:pt x="1691442" y="94938"/>
                  <a:pt x="2428036" y="0"/>
                </a:cubicBezTo>
                <a:lnTo>
                  <a:pt x="2428036" y="0"/>
                </a:lnTo>
                <a:cubicBezTo>
                  <a:pt x="2579079" y="74763"/>
                  <a:pt x="3315554" y="19855"/>
                  <a:pt x="3468623" y="0"/>
                </a:cubicBezTo>
                <a:cubicBezTo>
                  <a:pt x="3588276" y="-17882"/>
                  <a:pt x="3750206" y="29829"/>
                  <a:pt x="3827498" y="0"/>
                </a:cubicBezTo>
                <a:cubicBezTo>
                  <a:pt x="3995001" y="22430"/>
                  <a:pt x="4165421" y="143118"/>
                  <a:pt x="4162348" y="334850"/>
                </a:cubicBezTo>
                <a:cubicBezTo>
                  <a:pt x="4199254" y="666350"/>
                  <a:pt x="4103379" y="1077996"/>
                  <a:pt x="4162348" y="1171952"/>
                </a:cubicBezTo>
                <a:lnTo>
                  <a:pt x="4162348" y="1171952"/>
                </a:lnTo>
                <a:cubicBezTo>
                  <a:pt x="4146609" y="1328818"/>
                  <a:pt x="4153484" y="1428985"/>
                  <a:pt x="4162348" y="1674218"/>
                </a:cubicBezTo>
                <a:lnTo>
                  <a:pt x="4162348" y="1674211"/>
                </a:lnTo>
                <a:cubicBezTo>
                  <a:pt x="4158379" y="1881298"/>
                  <a:pt x="4025269" y="2021847"/>
                  <a:pt x="3827498" y="2009061"/>
                </a:cubicBezTo>
                <a:cubicBezTo>
                  <a:pt x="3699262" y="1984503"/>
                  <a:pt x="3522751" y="1994406"/>
                  <a:pt x="3468623" y="2009061"/>
                </a:cubicBezTo>
                <a:cubicBezTo>
                  <a:pt x="3537994" y="2174052"/>
                  <a:pt x="3466192" y="2321032"/>
                  <a:pt x="3546112" y="2564586"/>
                </a:cubicBezTo>
                <a:cubicBezTo>
                  <a:pt x="3435009" y="2389298"/>
                  <a:pt x="2708671" y="2156234"/>
                  <a:pt x="2428036" y="2009061"/>
                </a:cubicBezTo>
                <a:cubicBezTo>
                  <a:pt x="1907702" y="2106486"/>
                  <a:pt x="741419" y="2034915"/>
                  <a:pt x="334850" y="2009061"/>
                </a:cubicBezTo>
                <a:cubicBezTo>
                  <a:pt x="143862" y="2003581"/>
                  <a:pt x="-1308" y="1849804"/>
                  <a:pt x="0" y="1674211"/>
                </a:cubicBezTo>
                <a:lnTo>
                  <a:pt x="0" y="1674218"/>
                </a:lnTo>
                <a:cubicBezTo>
                  <a:pt x="-33639" y="1590321"/>
                  <a:pt x="44463" y="1395422"/>
                  <a:pt x="0" y="1171952"/>
                </a:cubicBezTo>
                <a:lnTo>
                  <a:pt x="0" y="1171952"/>
                </a:lnTo>
                <a:cubicBezTo>
                  <a:pt x="9079" y="1040972"/>
                  <a:pt x="-24412" y="478284"/>
                  <a:pt x="0" y="334850"/>
                </a:cubicBezTo>
                <a:close/>
              </a:path>
              <a:path w="4162348" h="2009061" stroke="0" extrusionOk="0">
                <a:moveTo>
                  <a:pt x="0" y="334850"/>
                </a:moveTo>
                <a:cubicBezTo>
                  <a:pt x="3456" y="176895"/>
                  <a:pt x="150368" y="-22433"/>
                  <a:pt x="334850" y="0"/>
                </a:cubicBezTo>
                <a:cubicBezTo>
                  <a:pt x="1082492" y="-88649"/>
                  <a:pt x="2122194" y="-53704"/>
                  <a:pt x="2428036" y="0"/>
                </a:cubicBezTo>
                <a:lnTo>
                  <a:pt x="2428036" y="0"/>
                </a:lnTo>
                <a:cubicBezTo>
                  <a:pt x="2915712" y="-87618"/>
                  <a:pt x="3099741" y="-13110"/>
                  <a:pt x="3468623" y="0"/>
                </a:cubicBezTo>
                <a:cubicBezTo>
                  <a:pt x="3547855" y="-31981"/>
                  <a:pt x="3660040" y="-11672"/>
                  <a:pt x="3827498" y="0"/>
                </a:cubicBezTo>
                <a:cubicBezTo>
                  <a:pt x="4002075" y="0"/>
                  <a:pt x="4162048" y="118856"/>
                  <a:pt x="4162348" y="334850"/>
                </a:cubicBezTo>
                <a:cubicBezTo>
                  <a:pt x="4150669" y="690829"/>
                  <a:pt x="4115882" y="857635"/>
                  <a:pt x="4162348" y="1171952"/>
                </a:cubicBezTo>
                <a:lnTo>
                  <a:pt x="4162348" y="1171952"/>
                </a:lnTo>
                <a:cubicBezTo>
                  <a:pt x="4148256" y="1356177"/>
                  <a:pt x="4134085" y="1452338"/>
                  <a:pt x="4162348" y="1674218"/>
                </a:cubicBezTo>
                <a:lnTo>
                  <a:pt x="4162348" y="1674211"/>
                </a:lnTo>
                <a:cubicBezTo>
                  <a:pt x="4150154" y="1852035"/>
                  <a:pt x="4015870" y="2040284"/>
                  <a:pt x="3827498" y="2009061"/>
                </a:cubicBezTo>
                <a:cubicBezTo>
                  <a:pt x="3742653" y="1991824"/>
                  <a:pt x="3638477" y="1990046"/>
                  <a:pt x="3468623" y="2009061"/>
                </a:cubicBezTo>
                <a:cubicBezTo>
                  <a:pt x="3464025" y="2146511"/>
                  <a:pt x="3474736" y="2328327"/>
                  <a:pt x="3546112" y="2564586"/>
                </a:cubicBezTo>
                <a:cubicBezTo>
                  <a:pt x="3397718" y="2501851"/>
                  <a:pt x="2816668" y="2277538"/>
                  <a:pt x="2428036" y="2009061"/>
                </a:cubicBezTo>
                <a:cubicBezTo>
                  <a:pt x="2062926" y="2036796"/>
                  <a:pt x="849790" y="1983633"/>
                  <a:pt x="334850" y="2009061"/>
                </a:cubicBezTo>
                <a:cubicBezTo>
                  <a:pt x="148253" y="2014701"/>
                  <a:pt x="-30097" y="1862696"/>
                  <a:pt x="0" y="1674211"/>
                </a:cubicBezTo>
                <a:lnTo>
                  <a:pt x="0" y="1674218"/>
                </a:lnTo>
                <a:cubicBezTo>
                  <a:pt x="16908" y="1479821"/>
                  <a:pt x="-31702" y="1286562"/>
                  <a:pt x="0" y="1171952"/>
                </a:cubicBezTo>
                <a:lnTo>
                  <a:pt x="0" y="1171952"/>
                </a:lnTo>
                <a:cubicBezTo>
                  <a:pt x="65964" y="813534"/>
                  <a:pt x="23660" y="604166"/>
                  <a:pt x="0" y="334850"/>
                </a:cubicBezTo>
                <a:close/>
              </a:path>
            </a:pathLst>
          </a:custGeom>
          <a:solidFill>
            <a:srgbClr val="FFFF99"/>
          </a:solidFill>
          <a:ln w="38100">
            <a:solidFill>
              <a:srgbClr val="002060"/>
            </a:solidFill>
            <a:extLst>
              <a:ext uri="{C807C97D-BFC1-408E-A445-0C87EB9F89A2}">
                <ask:lineSketchStyleProps xmlns:ask="http://schemas.microsoft.com/office/drawing/2018/sketchyshapes" sd="329560316">
                  <a:prstGeom prst="wedgeRoundRectCallout">
                    <a:avLst>
                      <a:gd name="adj1" fmla="val 35195"/>
                      <a:gd name="adj2" fmla="val 77651"/>
                      <a:gd name="adj3" fmla="val 16667"/>
                    </a:avLst>
                  </a:prstGeom>
                  <ask:type>
                    <ask:lineSketchCurved/>
                  </ask:type>
                </ask:lineSketchStyleProps>
              </a:ext>
            </a:extLst>
          </a:ln>
        </p:spPr>
        <p:txBody>
          <a:bodyPr wrap="square" rtlCol="0">
            <a:spAutoFit/>
          </a:bodyPr>
          <a:lstStyle/>
          <a:p>
            <a:pPr algn="just"/>
            <a:r>
              <a:rPr lang="en-US" sz="2800" dirty="0"/>
              <a:t>Qua lời khen của ông dành cho Tin, ta thấy Tin đã hoàn thành rất tốt nhiệm vụ của mình. </a:t>
            </a:r>
            <a:endParaRPr lang="vi-VN" sz="2800" dirty="0"/>
          </a:p>
        </p:txBody>
      </p:sp>
    </p:spTree>
    <p:extLst>
      <p:ext uri="{BB962C8B-B14F-4D97-AF65-F5344CB8AC3E}">
        <p14:creationId xmlns:p14="http://schemas.microsoft.com/office/powerpoint/2010/main" val="26347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0-#ppt_w/2"/>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07E71-A3AA-454E-BF30-53DBA031F653}"/>
              </a:ext>
            </a:extLst>
          </p:cNvPr>
          <p:cNvPicPr>
            <a:picLocks noChangeAspect="1"/>
          </p:cNvPicPr>
          <p:nvPr/>
        </p:nvPicPr>
        <p:blipFill>
          <a:blip r:embed="rId2"/>
          <a:stretch>
            <a:fillRect/>
          </a:stretch>
        </p:blipFill>
        <p:spPr>
          <a:xfrm>
            <a:off x="-23814" y="0"/>
            <a:ext cx="12215813" cy="6858000"/>
          </a:xfrm>
          <a:prstGeom prst="rect">
            <a:avLst/>
          </a:prstGeom>
        </p:spPr>
      </p:pic>
      <p:pic>
        <p:nvPicPr>
          <p:cNvPr id="7" name="Picture 6">
            <a:extLst>
              <a:ext uri="{FF2B5EF4-FFF2-40B4-BE49-F238E27FC236}">
                <a16:creationId xmlns:a16="http://schemas.microsoft.com/office/drawing/2014/main" id="{A54C9A4A-F6FF-4942-B1C2-8F37CAE35B1B}"/>
              </a:ext>
            </a:extLst>
          </p:cNvPr>
          <p:cNvPicPr>
            <a:picLocks noChangeAspect="1"/>
          </p:cNvPicPr>
          <p:nvPr/>
        </p:nvPicPr>
        <p:blipFill>
          <a:blip r:embed="rId3"/>
          <a:stretch>
            <a:fillRect/>
          </a:stretch>
        </p:blipFill>
        <p:spPr>
          <a:xfrm>
            <a:off x="-80966" y="-228600"/>
            <a:ext cx="12272966" cy="6253740"/>
          </a:xfrm>
          <a:prstGeom prst="rect">
            <a:avLst/>
          </a:prstGeom>
        </p:spPr>
      </p:pic>
      <p:pic>
        <p:nvPicPr>
          <p:cNvPr id="4" name="Picture 3">
            <a:extLst>
              <a:ext uri="{FF2B5EF4-FFF2-40B4-BE49-F238E27FC236}">
                <a16:creationId xmlns:a16="http://schemas.microsoft.com/office/drawing/2014/main" id="{6765E6E0-1642-4F77-BC5A-F23E6405EF3D}"/>
              </a:ext>
            </a:extLst>
          </p:cNvPr>
          <p:cNvPicPr>
            <a:picLocks noChangeAspect="1"/>
          </p:cNvPicPr>
          <p:nvPr/>
        </p:nvPicPr>
        <p:blipFill>
          <a:blip r:embed="rId4"/>
          <a:stretch>
            <a:fillRect/>
          </a:stretch>
        </p:blipFill>
        <p:spPr>
          <a:xfrm>
            <a:off x="-389389" y="0"/>
            <a:ext cx="2362200" cy="6886419"/>
          </a:xfrm>
          <a:prstGeom prst="rect">
            <a:avLst/>
          </a:prstGeom>
        </p:spPr>
      </p:pic>
      <p:pic>
        <p:nvPicPr>
          <p:cNvPr id="121" name="Picture 120">
            <a:extLst>
              <a:ext uri="{FF2B5EF4-FFF2-40B4-BE49-F238E27FC236}">
                <a16:creationId xmlns:a16="http://schemas.microsoft.com/office/drawing/2014/main" id="{ACF8AC74-FF3F-4757-A414-95D53D07A440}"/>
              </a:ext>
            </a:extLst>
          </p:cNvPr>
          <p:cNvPicPr>
            <a:picLocks noChangeAspect="1"/>
          </p:cNvPicPr>
          <p:nvPr/>
        </p:nvPicPr>
        <p:blipFill>
          <a:blip r:embed="rId5"/>
          <a:stretch>
            <a:fillRect/>
          </a:stretch>
        </p:blipFill>
        <p:spPr>
          <a:xfrm>
            <a:off x="625748" y="5505764"/>
            <a:ext cx="10940504" cy="1428436"/>
          </a:xfrm>
          <a:prstGeom prst="rect">
            <a:avLst/>
          </a:prstGeom>
        </p:spPr>
      </p:pic>
      <p:pic>
        <p:nvPicPr>
          <p:cNvPr id="122" name="Picture 121">
            <a:extLst>
              <a:ext uri="{FF2B5EF4-FFF2-40B4-BE49-F238E27FC236}">
                <a16:creationId xmlns:a16="http://schemas.microsoft.com/office/drawing/2014/main" id="{256E9308-FCBF-447D-9031-C2E66ADB2B39}"/>
              </a:ext>
            </a:extLst>
          </p:cNvPr>
          <p:cNvPicPr>
            <a:picLocks noChangeAspect="1"/>
          </p:cNvPicPr>
          <p:nvPr/>
        </p:nvPicPr>
        <p:blipFill>
          <a:blip r:embed="rId6"/>
          <a:stretch>
            <a:fillRect/>
          </a:stretch>
        </p:blipFill>
        <p:spPr>
          <a:xfrm>
            <a:off x="4797348" y="2898270"/>
            <a:ext cx="2597303" cy="3318446"/>
          </a:xfrm>
          <a:prstGeom prst="rect">
            <a:avLst/>
          </a:prstGeom>
        </p:spPr>
      </p:pic>
      <p:sp>
        <p:nvSpPr>
          <p:cNvPr id="136" name="TextBox 135">
            <a:extLst>
              <a:ext uri="{FF2B5EF4-FFF2-40B4-BE49-F238E27FC236}">
                <a16:creationId xmlns:a16="http://schemas.microsoft.com/office/drawing/2014/main" id="{748667C2-75A3-4ED2-B394-EE2C23E86A74}"/>
              </a:ext>
            </a:extLst>
          </p:cNvPr>
          <p:cNvSpPr txBox="1"/>
          <p:nvPr/>
        </p:nvSpPr>
        <p:spPr>
          <a:xfrm>
            <a:off x="3505200" y="-838200"/>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B1DBD2F3-6F43-430A-A5B2-5724481D57A4}"/>
              </a:ext>
            </a:extLst>
          </p:cNvPr>
          <p:cNvPicPr>
            <a:picLocks noChangeAspect="1"/>
          </p:cNvPicPr>
          <p:nvPr/>
        </p:nvPicPr>
        <p:blipFill>
          <a:blip r:embed="rId4"/>
          <a:stretch>
            <a:fillRect/>
          </a:stretch>
        </p:blipFill>
        <p:spPr>
          <a:xfrm flipH="1">
            <a:off x="10174285" y="0"/>
            <a:ext cx="2362200" cy="6886419"/>
          </a:xfrm>
          <a:prstGeom prst="rect">
            <a:avLst/>
          </a:prstGeom>
        </p:spPr>
      </p:pic>
      <p:pic>
        <p:nvPicPr>
          <p:cNvPr id="5" name="Graphic 4">
            <a:extLst>
              <a:ext uri="{FF2B5EF4-FFF2-40B4-BE49-F238E27FC236}">
                <a16:creationId xmlns:a16="http://schemas.microsoft.com/office/drawing/2014/main" id="{A46D9B37-B65A-4EC9-BBA8-939C477F3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66" y="-228600"/>
            <a:ext cx="12501565" cy="990600"/>
          </a:xfrm>
          <a:prstGeom prst="rect">
            <a:avLst/>
          </a:prstGeom>
        </p:spPr>
      </p:pic>
      <p:sp>
        <p:nvSpPr>
          <p:cNvPr id="33" name="TextBox 32">
            <a:extLst>
              <a:ext uri="{FF2B5EF4-FFF2-40B4-BE49-F238E27FC236}">
                <a16:creationId xmlns:a16="http://schemas.microsoft.com/office/drawing/2014/main" id="{CCCC0900-7BCA-7299-1944-7425C6F816B9}"/>
              </a:ext>
            </a:extLst>
          </p:cNvPr>
          <p:cNvSpPr txBox="1"/>
          <p:nvPr/>
        </p:nvSpPr>
        <p:spPr>
          <a:xfrm rot="223701" flipH="1">
            <a:off x="7727566" y="315512"/>
            <a:ext cx="4056195" cy="2485787"/>
          </a:xfrm>
          <a:custGeom>
            <a:avLst/>
            <a:gdLst>
              <a:gd name="connsiteX0" fmla="*/ 0 w 4056195"/>
              <a:gd name="connsiteY0" fmla="*/ 414306 h 2485787"/>
              <a:gd name="connsiteX1" fmla="*/ 414306 w 4056195"/>
              <a:gd name="connsiteY1" fmla="*/ 0 h 2485787"/>
              <a:gd name="connsiteX2" fmla="*/ 2366114 w 4056195"/>
              <a:gd name="connsiteY2" fmla="*/ 0 h 2485787"/>
              <a:gd name="connsiteX3" fmla="*/ 2366114 w 4056195"/>
              <a:gd name="connsiteY3" fmla="*/ 0 h 2485787"/>
              <a:gd name="connsiteX4" fmla="*/ 3380163 w 4056195"/>
              <a:gd name="connsiteY4" fmla="*/ 0 h 2485787"/>
              <a:gd name="connsiteX5" fmla="*/ 3641889 w 4056195"/>
              <a:gd name="connsiteY5" fmla="*/ 0 h 2485787"/>
              <a:gd name="connsiteX6" fmla="*/ 4056195 w 4056195"/>
              <a:gd name="connsiteY6" fmla="*/ 414306 h 2485787"/>
              <a:gd name="connsiteX7" fmla="*/ 4056195 w 4056195"/>
              <a:gd name="connsiteY7" fmla="*/ 1450042 h 2485787"/>
              <a:gd name="connsiteX8" fmla="*/ 5208479 w 4056195"/>
              <a:gd name="connsiteY8" fmla="*/ 2720545 h 2485787"/>
              <a:gd name="connsiteX9" fmla="*/ 4056195 w 4056195"/>
              <a:gd name="connsiteY9" fmla="*/ 2071489 h 2485787"/>
              <a:gd name="connsiteX10" fmla="*/ 4056195 w 4056195"/>
              <a:gd name="connsiteY10" fmla="*/ 2071481 h 2485787"/>
              <a:gd name="connsiteX11" fmla="*/ 3641889 w 4056195"/>
              <a:gd name="connsiteY11" fmla="*/ 2485787 h 2485787"/>
              <a:gd name="connsiteX12" fmla="*/ 3380163 w 4056195"/>
              <a:gd name="connsiteY12" fmla="*/ 2485787 h 2485787"/>
              <a:gd name="connsiteX13" fmla="*/ 2366114 w 4056195"/>
              <a:gd name="connsiteY13" fmla="*/ 2485787 h 2485787"/>
              <a:gd name="connsiteX14" fmla="*/ 2366114 w 4056195"/>
              <a:gd name="connsiteY14" fmla="*/ 2485787 h 2485787"/>
              <a:gd name="connsiteX15" fmla="*/ 414306 w 4056195"/>
              <a:gd name="connsiteY15" fmla="*/ 2485787 h 2485787"/>
              <a:gd name="connsiteX16" fmla="*/ 0 w 4056195"/>
              <a:gd name="connsiteY16" fmla="*/ 2071481 h 2485787"/>
              <a:gd name="connsiteX17" fmla="*/ 0 w 4056195"/>
              <a:gd name="connsiteY17" fmla="*/ 2071489 h 2485787"/>
              <a:gd name="connsiteX18" fmla="*/ 0 w 4056195"/>
              <a:gd name="connsiteY18" fmla="*/ 1450042 h 2485787"/>
              <a:gd name="connsiteX19" fmla="*/ 0 w 4056195"/>
              <a:gd name="connsiteY19" fmla="*/ 1450042 h 2485787"/>
              <a:gd name="connsiteX20" fmla="*/ 0 w 4056195"/>
              <a:gd name="connsiteY20" fmla="*/ 414306 h 24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56195" h="2485787" fill="none" extrusionOk="0">
                <a:moveTo>
                  <a:pt x="0" y="414306"/>
                </a:moveTo>
                <a:cubicBezTo>
                  <a:pt x="-28256" y="190360"/>
                  <a:pt x="194422" y="-317"/>
                  <a:pt x="414306" y="0"/>
                </a:cubicBezTo>
                <a:cubicBezTo>
                  <a:pt x="816495" y="-45033"/>
                  <a:pt x="1952546" y="132672"/>
                  <a:pt x="2366114" y="0"/>
                </a:cubicBezTo>
                <a:lnTo>
                  <a:pt x="2366114" y="0"/>
                </a:lnTo>
                <a:cubicBezTo>
                  <a:pt x="2709388" y="-68825"/>
                  <a:pt x="3085682" y="-11684"/>
                  <a:pt x="3380163" y="0"/>
                </a:cubicBezTo>
                <a:cubicBezTo>
                  <a:pt x="3484811" y="22769"/>
                  <a:pt x="3599708" y="-5647"/>
                  <a:pt x="3641889" y="0"/>
                </a:cubicBezTo>
                <a:cubicBezTo>
                  <a:pt x="3877134" y="37215"/>
                  <a:pt x="4021220" y="159059"/>
                  <a:pt x="4056195" y="414306"/>
                </a:cubicBezTo>
                <a:cubicBezTo>
                  <a:pt x="3985391" y="617971"/>
                  <a:pt x="4003479" y="1285441"/>
                  <a:pt x="4056195" y="1450042"/>
                </a:cubicBezTo>
                <a:cubicBezTo>
                  <a:pt x="4118563" y="1697851"/>
                  <a:pt x="4836697" y="2144198"/>
                  <a:pt x="5208479" y="2720545"/>
                </a:cubicBezTo>
                <a:cubicBezTo>
                  <a:pt x="4678937" y="2468537"/>
                  <a:pt x="4560999" y="2429468"/>
                  <a:pt x="4056195" y="2071489"/>
                </a:cubicBezTo>
                <a:lnTo>
                  <a:pt x="4056195" y="2071481"/>
                </a:lnTo>
                <a:cubicBezTo>
                  <a:pt x="4076864" y="2318615"/>
                  <a:pt x="3857169" y="2523859"/>
                  <a:pt x="3641889" y="2485787"/>
                </a:cubicBezTo>
                <a:cubicBezTo>
                  <a:pt x="3579499" y="2498907"/>
                  <a:pt x="3486362" y="2468538"/>
                  <a:pt x="3380163" y="2485787"/>
                </a:cubicBezTo>
                <a:cubicBezTo>
                  <a:pt x="3181121" y="2575126"/>
                  <a:pt x="2550259" y="2490164"/>
                  <a:pt x="2366114" y="2485787"/>
                </a:cubicBezTo>
                <a:lnTo>
                  <a:pt x="2366114" y="2485787"/>
                </a:lnTo>
                <a:cubicBezTo>
                  <a:pt x="1918110" y="2430849"/>
                  <a:pt x="1258076" y="2365759"/>
                  <a:pt x="414306" y="2485787"/>
                </a:cubicBezTo>
                <a:cubicBezTo>
                  <a:pt x="197901" y="2466866"/>
                  <a:pt x="-10862" y="2293176"/>
                  <a:pt x="0" y="2071481"/>
                </a:cubicBezTo>
                <a:lnTo>
                  <a:pt x="0" y="2071489"/>
                </a:lnTo>
                <a:cubicBezTo>
                  <a:pt x="-7332" y="1793588"/>
                  <a:pt x="39245" y="1643612"/>
                  <a:pt x="0" y="1450042"/>
                </a:cubicBezTo>
                <a:lnTo>
                  <a:pt x="0" y="1450042"/>
                </a:lnTo>
                <a:cubicBezTo>
                  <a:pt x="25744" y="998839"/>
                  <a:pt x="17831" y="919103"/>
                  <a:pt x="0" y="414306"/>
                </a:cubicBezTo>
                <a:close/>
              </a:path>
              <a:path w="4056195" h="2485787" stroke="0" extrusionOk="0">
                <a:moveTo>
                  <a:pt x="0" y="414306"/>
                </a:moveTo>
                <a:cubicBezTo>
                  <a:pt x="-12800" y="191884"/>
                  <a:pt x="153350" y="-6996"/>
                  <a:pt x="414306" y="0"/>
                </a:cubicBezTo>
                <a:cubicBezTo>
                  <a:pt x="1171604" y="167790"/>
                  <a:pt x="1829353" y="-141947"/>
                  <a:pt x="2366114" y="0"/>
                </a:cubicBezTo>
                <a:lnTo>
                  <a:pt x="2366114" y="0"/>
                </a:lnTo>
                <a:cubicBezTo>
                  <a:pt x="2838638" y="-1094"/>
                  <a:pt x="3059572" y="-34312"/>
                  <a:pt x="3380163" y="0"/>
                </a:cubicBezTo>
                <a:cubicBezTo>
                  <a:pt x="3427881" y="14955"/>
                  <a:pt x="3570606" y="-4697"/>
                  <a:pt x="3641889" y="0"/>
                </a:cubicBezTo>
                <a:cubicBezTo>
                  <a:pt x="3871306" y="-3291"/>
                  <a:pt x="4069659" y="165972"/>
                  <a:pt x="4056195" y="414306"/>
                </a:cubicBezTo>
                <a:cubicBezTo>
                  <a:pt x="4147144" y="621440"/>
                  <a:pt x="3985902" y="966691"/>
                  <a:pt x="4056195" y="1450042"/>
                </a:cubicBezTo>
                <a:cubicBezTo>
                  <a:pt x="4606436" y="1995953"/>
                  <a:pt x="4830039" y="2390263"/>
                  <a:pt x="5208479" y="2720545"/>
                </a:cubicBezTo>
                <a:cubicBezTo>
                  <a:pt x="4866566" y="2598717"/>
                  <a:pt x="4579769" y="2420299"/>
                  <a:pt x="4056195" y="2071489"/>
                </a:cubicBezTo>
                <a:lnTo>
                  <a:pt x="4056195" y="2071481"/>
                </a:lnTo>
                <a:cubicBezTo>
                  <a:pt x="4025979" y="2305287"/>
                  <a:pt x="3875479" y="2494128"/>
                  <a:pt x="3641889" y="2485787"/>
                </a:cubicBezTo>
                <a:cubicBezTo>
                  <a:pt x="3585936" y="2503109"/>
                  <a:pt x="3422076" y="2506967"/>
                  <a:pt x="3380163" y="2485787"/>
                </a:cubicBezTo>
                <a:cubicBezTo>
                  <a:pt x="2986095" y="2552064"/>
                  <a:pt x="2834655" y="2478292"/>
                  <a:pt x="2366114" y="2485787"/>
                </a:cubicBezTo>
                <a:lnTo>
                  <a:pt x="2366114" y="2485787"/>
                </a:lnTo>
                <a:cubicBezTo>
                  <a:pt x="1811666" y="2622068"/>
                  <a:pt x="908884" y="2479410"/>
                  <a:pt x="414306" y="2485787"/>
                </a:cubicBezTo>
                <a:cubicBezTo>
                  <a:pt x="220360" y="2512735"/>
                  <a:pt x="1693" y="2276465"/>
                  <a:pt x="0" y="2071481"/>
                </a:cubicBezTo>
                <a:lnTo>
                  <a:pt x="0" y="2071489"/>
                </a:lnTo>
                <a:cubicBezTo>
                  <a:pt x="-52682" y="1977145"/>
                  <a:pt x="22504" y="1700245"/>
                  <a:pt x="0" y="1450042"/>
                </a:cubicBezTo>
                <a:lnTo>
                  <a:pt x="0" y="1450042"/>
                </a:lnTo>
                <a:cubicBezTo>
                  <a:pt x="-3284" y="1089560"/>
                  <a:pt x="3842" y="728065"/>
                  <a:pt x="0" y="414306"/>
                </a:cubicBezTo>
                <a:close/>
              </a:path>
            </a:pathLst>
          </a:custGeom>
          <a:solidFill>
            <a:srgbClr val="FFFF99"/>
          </a:solidFill>
          <a:ln w="38100">
            <a:solidFill>
              <a:srgbClr val="002060"/>
            </a:solidFill>
            <a:extLst>
              <a:ext uri="{C807C97D-BFC1-408E-A445-0C87EB9F89A2}">
                <ask:lineSketchStyleProps xmlns:ask="http://schemas.microsoft.com/office/drawing/2018/sketchyshapes" sd="2987704935">
                  <a:prstGeom prst="wedgeRoundRectCallout">
                    <a:avLst>
                      <a:gd name="adj1" fmla="val 78408"/>
                      <a:gd name="adj2" fmla="val 59444"/>
                      <a:gd name="adj3" fmla="val 16667"/>
                    </a:avLst>
                  </a:prstGeom>
                  <ask:type>
                    <ask:lineSketchCurved/>
                  </ask:type>
                </ask:lineSketchStyleProps>
              </a:ext>
            </a:extLst>
          </a:ln>
        </p:spPr>
        <p:txBody>
          <a:bodyPr wrap="square" rtlCol="0">
            <a:spAutoFit/>
          </a:bodyPr>
          <a:lstStyle/>
          <a:p>
            <a:pPr algn="just"/>
            <a:r>
              <a:rPr lang="en-US" sz="2800" dirty="0"/>
              <a:t>Việc làm của Tin không những giúp cho vườn rau xanh tốt mà còn giúp ông vui và khỏe thêm vì được giúp đỡ.</a:t>
            </a:r>
            <a:endParaRPr lang="vi-VN" sz="2800" dirty="0"/>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89" y="0"/>
            <a:ext cx="1298956" cy="1066027"/>
          </a:xfrm>
          <a:prstGeom prst="rect">
            <a:avLst/>
          </a:prstGeom>
        </p:spPr>
      </p:pic>
      <p:pic>
        <p:nvPicPr>
          <p:cNvPr id="15" name="Picture 14">
            <a:extLst>
              <a:ext uri="{FF2B5EF4-FFF2-40B4-BE49-F238E27FC236}">
                <a16:creationId xmlns:a16="http://schemas.microsoft.com/office/drawing/2014/main" id="{FDFEF628-9810-4232-B3DC-AD422998E158}"/>
              </a:ext>
            </a:extLst>
          </p:cNvPr>
          <p:cNvPicPr>
            <a:picLocks noChangeAspect="1"/>
          </p:cNvPicPr>
          <p:nvPr/>
        </p:nvPicPr>
        <p:blipFill rotWithShape="1">
          <a:blip r:embed="rId10">
            <a:extLst>
              <a:ext uri="{28A0092B-C50C-407E-A947-70E740481C1C}">
                <a14:useLocalDpi xmlns:a14="http://schemas.microsoft.com/office/drawing/2010/main" val="0"/>
              </a:ext>
            </a:extLst>
          </a:blip>
          <a:srcRect l="55493" t="40086" r="4904" b="2443"/>
          <a:stretch/>
        </p:blipFill>
        <p:spPr>
          <a:xfrm>
            <a:off x="445905" y="2354808"/>
            <a:ext cx="3948743" cy="4025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6520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0-#ppt_w/2"/>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11">
            <a:extLst>
              <a:ext uri="{FF2B5EF4-FFF2-40B4-BE49-F238E27FC236}">
                <a16:creationId xmlns:a16="http://schemas.microsoft.com/office/drawing/2014/main" id="{20B20D53-E741-A30F-6D3A-A50907A623C6}"/>
              </a:ext>
            </a:extLst>
          </p:cNvPr>
          <p:cNvSpPr txBox="1"/>
          <p:nvPr/>
        </p:nvSpPr>
        <p:spPr>
          <a:xfrm>
            <a:off x="672652" y="410349"/>
            <a:ext cx="9074852" cy="1569660"/>
          </a:xfrm>
          <a:prstGeom prst="rect">
            <a:avLst/>
          </a:prstGeom>
          <a:noFill/>
        </p:spPr>
        <p:txBody>
          <a:bodyPr wrap="square" rtlCol="0">
            <a:spAutoFit/>
          </a:bodyPr>
          <a:lstStyle/>
          <a:p>
            <a:pPr algn="just"/>
            <a:r>
              <a:rPr lang="en-US" sz="4800" b="1" dirty="0" err="1"/>
              <a:t>Vì</a:t>
            </a:r>
            <a:r>
              <a:rPr lang="en-US" sz="4800" b="1" dirty="0"/>
              <a:t> </a:t>
            </a:r>
            <a:r>
              <a:rPr lang="en-US" sz="4800" b="1" dirty="0" err="1"/>
              <a:t>sao</a:t>
            </a:r>
            <a:r>
              <a:rPr lang="en-US" sz="4800" b="1" dirty="0"/>
              <a:t> </a:t>
            </a:r>
            <a:r>
              <a:rPr lang="en-US" sz="4800" b="1" dirty="0" err="1"/>
              <a:t>em</a:t>
            </a:r>
            <a:r>
              <a:rPr lang="en-US" sz="4800" b="1" dirty="0"/>
              <a:t> </a:t>
            </a:r>
            <a:r>
              <a:rPr lang="en-US" sz="4800" b="1" dirty="0" err="1"/>
              <a:t>cần</a:t>
            </a:r>
            <a:r>
              <a:rPr lang="en-US" sz="4800" b="1" dirty="0"/>
              <a:t> </a:t>
            </a:r>
            <a:r>
              <a:rPr lang="en-US" sz="4800" b="1" dirty="0" err="1"/>
              <a:t>tích</a:t>
            </a:r>
            <a:r>
              <a:rPr lang="en-US" sz="4800" b="1" dirty="0"/>
              <a:t> </a:t>
            </a:r>
            <a:r>
              <a:rPr lang="en-US" sz="4800" b="1" dirty="0" err="1"/>
              <a:t>cực</a:t>
            </a:r>
            <a:r>
              <a:rPr lang="en-US" sz="4800" b="1" dirty="0"/>
              <a:t> </a:t>
            </a:r>
            <a:r>
              <a:rPr lang="en-US" sz="4800" b="1" dirty="0" err="1"/>
              <a:t>hoàn</a:t>
            </a:r>
            <a:r>
              <a:rPr lang="en-US" sz="4800" b="1" dirty="0"/>
              <a:t> </a:t>
            </a:r>
            <a:r>
              <a:rPr lang="en-US" sz="4800" b="1" dirty="0" err="1"/>
              <a:t>thành</a:t>
            </a:r>
            <a:r>
              <a:rPr lang="en-US" sz="4800" b="1" dirty="0"/>
              <a:t> </a:t>
            </a:r>
            <a:r>
              <a:rPr lang="en-US" sz="4800" b="1" dirty="0" err="1"/>
              <a:t>các</a:t>
            </a:r>
            <a:r>
              <a:rPr lang="en-US" sz="4800" b="1" dirty="0"/>
              <a:t> </a:t>
            </a:r>
            <a:r>
              <a:rPr lang="en-US" sz="4800" b="1" dirty="0" err="1"/>
              <a:t>nhiệm</a:t>
            </a:r>
            <a:r>
              <a:rPr lang="en-US" sz="4800" b="1" dirty="0"/>
              <a:t> </a:t>
            </a:r>
            <a:r>
              <a:rPr lang="en-US" sz="4800" b="1" dirty="0" err="1"/>
              <a:t>vụ</a:t>
            </a:r>
            <a:r>
              <a:rPr lang="en-US" sz="4800" b="1" dirty="0"/>
              <a:t> ở </a:t>
            </a:r>
            <a:r>
              <a:rPr lang="en-US" sz="4800" b="1" dirty="0" err="1"/>
              <a:t>nhà</a:t>
            </a:r>
            <a:r>
              <a:rPr lang="en-US" sz="4800" b="1" dirty="0"/>
              <a:t>?</a:t>
            </a:r>
            <a:endParaRPr lang="vi-VN" sz="4800" b="1" dirty="0"/>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527538" y="2226195"/>
            <a:ext cx="7706036" cy="3904974"/>
          </a:xfrm>
          <a:custGeom>
            <a:avLst/>
            <a:gdLst>
              <a:gd name="connsiteX0" fmla="*/ 0 w 7706036"/>
              <a:gd name="connsiteY0" fmla="*/ 650842 h 3904974"/>
              <a:gd name="connsiteX1" fmla="*/ 650842 w 7706036"/>
              <a:gd name="connsiteY1" fmla="*/ 0 h 3904974"/>
              <a:gd name="connsiteX2" fmla="*/ 7055194 w 7706036"/>
              <a:gd name="connsiteY2" fmla="*/ 0 h 3904974"/>
              <a:gd name="connsiteX3" fmla="*/ 7706036 w 7706036"/>
              <a:gd name="connsiteY3" fmla="*/ 650842 h 3904974"/>
              <a:gd name="connsiteX4" fmla="*/ 7706036 w 7706036"/>
              <a:gd name="connsiteY4" fmla="*/ 3254132 h 3904974"/>
              <a:gd name="connsiteX5" fmla="*/ 7055194 w 7706036"/>
              <a:gd name="connsiteY5" fmla="*/ 3904974 h 3904974"/>
              <a:gd name="connsiteX6" fmla="*/ 650842 w 7706036"/>
              <a:gd name="connsiteY6" fmla="*/ 3904974 h 3904974"/>
              <a:gd name="connsiteX7" fmla="*/ 0 w 7706036"/>
              <a:gd name="connsiteY7" fmla="*/ 3254132 h 3904974"/>
              <a:gd name="connsiteX8" fmla="*/ 0 w 7706036"/>
              <a:gd name="connsiteY8" fmla="*/ 650842 h 39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036" h="3904974" fill="none" extrusionOk="0">
                <a:moveTo>
                  <a:pt x="0" y="650842"/>
                </a:moveTo>
                <a:cubicBezTo>
                  <a:pt x="1317" y="327043"/>
                  <a:pt x="328126" y="61651"/>
                  <a:pt x="650842" y="0"/>
                </a:cubicBezTo>
                <a:cubicBezTo>
                  <a:pt x="1576426" y="72427"/>
                  <a:pt x="6381609" y="61419"/>
                  <a:pt x="7055194" y="0"/>
                </a:cubicBezTo>
                <a:cubicBezTo>
                  <a:pt x="7413232" y="-9720"/>
                  <a:pt x="7696914" y="288633"/>
                  <a:pt x="7706036" y="650842"/>
                </a:cubicBezTo>
                <a:cubicBezTo>
                  <a:pt x="7806912" y="1674253"/>
                  <a:pt x="7598723" y="2132839"/>
                  <a:pt x="7706036" y="3254132"/>
                </a:cubicBezTo>
                <a:cubicBezTo>
                  <a:pt x="7712905" y="3578723"/>
                  <a:pt x="7378221" y="3864143"/>
                  <a:pt x="7055194" y="3904974"/>
                </a:cubicBezTo>
                <a:cubicBezTo>
                  <a:pt x="5554238" y="3934801"/>
                  <a:pt x="2024485" y="3825668"/>
                  <a:pt x="650842" y="3904974"/>
                </a:cubicBezTo>
                <a:cubicBezTo>
                  <a:pt x="324595" y="3901221"/>
                  <a:pt x="-61797" y="3625802"/>
                  <a:pt x="0" y="3254132"/>
                </a:cubicBezTo>
                <a:cubicBezTo>
                  <a:pt x="50037" y="2289353"/>
                  <a:pt x="770" y="1072724"/>
                  <a:pt x="0" y="650842"/>
                </a:cubicBezTo>
                <a:close/>
              </a:path>
              <a:path w="7706036" h="3904974" stroke="0" extrusionOk="0">
                <a:moveTo>
                  <a:pt x="0" y="650842"/>
                </a:moveTo>
                <a:cubicBezTo>
                  <a:pt x="27131" y="298787"/>
                  <a:pt x="295335" y="8216"/>
                  <a:pt x="650842" y="0"/>
                </a:cubicBezTo>
                <a:cubicBezTo>
                  <a:pt x="3720349" y="123000"/>
                  <a:pt x="5075930" y="-96860"/>
                  <a:pt x="7055194" y="0"/>
                </a:cubicBezTo>
                <a:cubicBezTo>
                  <a:pt x="7360059" y="-41602"/>
                  <a:pt x="7714363" y="274605"/>
                  <a:pt x="7706036" y="650842"/>
                </a:cubicBezTo>
                <a:cubicBezTo>
                  <a:pt x="7709209" y="1579947"/>
                  <a:pt x="7800303" y="2472607"/>
                  <a:pt x="7706036" y="3254132"/>
                </a:cubicBezTo>
                <a:cubicBezTo>
                  <a:pt x="7673279" y="3625449"/>
                  <a:pt x="7355535" y="3895300"/>
                  <a:pt x="7055194" y="3904974"/>
                </a:cubicBezTo>
                <a:cubicBezTo>
                  <a:pt x="6039623" y="3744267"/>
                  <a:pt x="3703528" y="3944641"/>
                  <a:pt x="650842" y="3904974"/>
                </a:cubicBezTo>
                <a:cubicBezTo>
                  <a:pt x="250857" y="3896787"/>
                  <a:pt x="-23453" y="3602957"/>
                  <a:pt x="0" y="3254132"/>
                </a:cubicBezTo>
                <a:cubicBezTo>
                  <a:pt x="32216" y="2414805"/>
                  <a:pt x="57206" y="1223786"/>
                  <a:pt x="0" y="650842"/>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rPr>
              <a:t>Mỗi</a:t>
            </a:r>
            <a:r>
              <a:rPr lang="en-US" sz="3200" dirty="0">
                <a:solidFill>
                  <a:schemeClr val="tx1"/>
                </a:solidFill>
              </a:rPr>
              <a:t> </a:t>
            </a:r>
            <a:r>
              <a:rPr lang="en-US" sz="3200" dirty="0" err="1">
                <a:solidFill>
                  <a:schemeClr val="tx1"/>
                </a:solidFill>
              </a:rPr>
              <a:t>thành</a:t>
            </a:r>
            <a:r>
              <a:rPr lang="en-US" sz="3200" dirty="0">
                <a:solidFill>
                  <a:schemeClr val="tx1"/>
                </a:solidFill>
              </a:rPr>
              <a:t> </a:t>
            </a:r>
            <a:r>
              <a:rPr lang="en-US" sz="3200" dirty="0" err="1">
                <a:solidFill>
                  <a:schemeClr val="tx1"/>
                </a:solidFill>
              </a:rPr>
              <a:t>viên</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gia</a:t>
            </a:r>
            <a:r>
              <a:rPr lang="en-US" sz="3200" dirty="0">
                <a:solidFill>
                  <a:schemeClr val="tx1"/>
                </a:solidFill>
              </a:rPr>
              <a:t> </a:t>
            </a:r>
            <a:r>
              <a:rPr lang="en-US" sz="3200" dirty="0" err="1">
                <a:solidFill>
                  <a:schemeClr val="tx1"/>
                </a:solidFill>
              </a:rPr>
              <a:t>đình</a:t>
            </a:r>
            <a:r>
              <a:rPr lang="en-US" sz="3200" dirty="0">
                <a:solidFill>
                  <a:schemeClr val="tx1"/>
                </a:solidFill>
              </a:rPr>
              <a:t> </a:t>
            </a:r>
            <a:r>
              <a:rPr lang="en-US" sz="3200" dirty="0" err="1">
                <a:solidFill>
                  <a:schemeClr val="tx1"/>
                </a:solidFill>
              </a:rPr>
              <a:t>đều</a:t>
            </a:r>
            <a:r>
              <a:rPr lang="en-US" sz="3200" dirty="0">
                <a:solidFill>
                  <a:schemeClr val="tx1"/>
                </a:solidFill>
              </a:rPr>
              <a:t> </a:t>
            </a:r>
            <a:r>
              <a:rPr lang="en-US" sz="3200" dirty="0" err="1">
                <a:solidFill>
                  <a:schemeClr val="tx1"/>
                </a:solidFill>
              </a:rPr>
              <a:t>cần</a:t>
            </a:r>
            <a:r>
              <a:rPr lang="en-US" sz="3200" dirty="0">
                <a:solidFill>
                  <a:schemeClr val="tx1"/>
                </a:solidFill>
              </a:rPr>
              <a:t> </a:t>
            </a:r>
            <a:r>
              <a:rPr lang="en-US" sz="3200" dirty="0" err="1">
                <a:solidFill>
                  <a:schemeClr val="tx1"/>
                </a:solidFill>
              </a:rPr>
              <a:t>đóng</a:t>
            </a:r>
            <a:r>
              <a:rPr lang="en-US" sz="3200" dirty="0">
                <a:solidFill>
                  <a:schemeClr val="tx1"/>
                </a:solidFill>
              </a:rPr>
              <a:t> </a:t>
            </a:r>
            <a:r>
              <a:rPr lang="en-US" sz="3200" dirty="0" err="1">
                <a:solidFill>
                  <a:schemeClr val="tx1"/>
                </a:solidFill>
              </a:rPr>
              <a:t>góp</a:t>
            </a:r>
            <a:r>
              <a:rPr lang="en-US" sz="3200" dirty="0">
                <a:solidFill>
                  <a:schemeClr val="tx1"/>
                </a:solidFill>
              </a:rPr>
              <a:t> </a:t>
            </a:r>
            <a:r>
              <a:rPr lang="en-US" sz="3200" dirty="0" err="1">
                <a:solidFill>
                  <a:schemeClr val="tx1"/>
                </a:solidFill>
              </a:rPr>
              <a:t>công</a:t>
            </a:r>
            <a:r>
              <a:rPr lang="en-US" sz="3200" dirty="0">
                <a:solidFill>
                  <a:schemeClr val="tx1"/>
                </a:solidFill>
              </a:rPr>
              <a:t> </a:t>
            </a:r>
            <a:r>
              <a:rPr lang="en-US" sz="3200" dirty="0" err="1">
                <a:solidFill>
                  <a:schemeClr val="tx1"/>
                </a:solidFill>
              </a:rPr>
              <a:t>sức</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mình</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công</a:t>
            </a:r>
            <a:r>
              <a:rPr lang="en-US" sz="3200" dirty="0">
                <a:solidFill>
                  <a:schemeClr val="tx1"/>
                </a:solidFill>
              </a:rPr>
              <a:t> </a:t>
            </a:r>
            <a:r>
              <a:rPr lang="en-US" sz="3200" dirty="0" err="1">
                <a:solidFill>
                  <a:schemeClr val="tx1"/>
                </a:solidFill>
              </a:rPr>
              <a:t>việc</a:t>
            </a:r>
            <a:r>
              <a:rPr lang="en-US" sz="3200" dirty="0">
                <a:solidFill>
                  <a:schemeClr val="tx1"/>
                </a:solidFill>
              </a:rPr>
              <a:t> </a:t>
            </a:r>
            <a:r>
              <a:rPr lang="en-US" sz="3200" dirty="0" err="1">
                <a:solidFill>
                  <a:schemeClr val="tx1"/>
                </a:solidFill>
              </a:rPr>
              <a:t>phù</a:t>
            </a:r>
            <a:r>
              <a:rPr lang="en-US" sz="3200" dirty="0">
                <a:solidFill>
                  <a:schemeClr val="tx1"/>
                </a:solidFill>
              </a:rPr>
              <a:t> </a:t>
            </a:r>
            <a:r>
              <a:rPr lang="en-US" sz="3200" dirty="0" err="1">
                <a:solidFill>
                  <a:schemeClr val="tx1"/>
                </a:solidFill>
              </a:rPr>
              <a:t>hợp</a:t>
            </a:r>
            <a:r>
              <a:rPr lang="en-US" sz="3200" dirty="0">
                <a:solidFill>
                  <a:schemeClr val="tx1"/>
                </a:solidFill>
              </a:rPr>
              <a:t> ở </a:t>
            </a:r>
            <a:r>
              <a:rPr lang="en-US" sz="3200" dirty="0" err="1">
                <a:solidFill>
                  <a:schemeClr val="tx1"/>
                </a:solidFill>
              </a:rPr>
              <a:t>nhà</a:t>
            </a:r>
            <a:r>
              <a:rPr lang="en-US" sz="3200" dirty="0">
                <a:solidFill>
                  <a:schemeClr val="tx1"/>
                </a:solidFill>
              </a:rPr>
              <a:t>. </a:t>
            </a:r>
            <a:r>
              <a:rPr lang="en-US" sz="3200" dirty="0" err="1">
                <a:solidFill>
                  <a:schemeClr val="tx1"/>
                </a:solidFill>
              </a:rPr>
              <a:t>Điều</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a:solidFill>
                  <a:schemeClr val="tx1"/>
                </a:solidFill>
              </a:rPr>
              <a:t>hiện</a:t>
            </a:r>
            <a:r>
              <a:rPr lang="en-US" sz="3200" dirty="0">
                <a:solidFill>
                  <a:schemeClr val="tx1"/>
                </a:solidFill>
              </a:rPr>
              <a:t> </a:t>
            </a:r>
            <a:r>
              <a:rPr lang="en-US" sz="3200" dirty="0" err="1">
                <a:solidFill>
                  <a:schemeClr val="tx1"/>
                </a:solidFill>
              </a:rPr>
              <a:t>trách</a:t>
            </a:r>
            <a:r>
              <a:rPr lang="en-US" sz="3200" dirty="0">
                <a:solidFill>
                  <a:schemeClr val="tx1"/>
                </a:solidFill>
              </a:rPr>
              <a:t> </a:t>
            </a:r>
            <a:r>
              <a:rPr lang="en-US" sz="3200" dirty="0" err="1">
                <a:solidFill>
                  <a:schemeClr val="tx1"/>
                </a:solidFill>
              </a:rPr>
              <a:t>nhiệm</a:t>
            </a:r>
            <a:r>
              <a:rPr lang="en-US" sz="3200" dirty="0">
                <a:solidFill>
                  <a:schemeClr val="tx1"/>
                </a:solidFill>
              </a:rPr>
              <a:t> </a:t>
            </a:r>
            <a:r>
              <a:rPr lang="en-US" sz="3200" dirty="0" err="1">
                <a:solidFill>
                  <a:schemeClr val="tx1"/>
                </a:solidFill>
              </a:rPr>
              <a:t>mà</a:t>
            </a:r>
            <a:r>
              <a:rPr lang="en-US" sz="3200" dirty="0">
                <a:solidFill>
                  <a:schemeClr val="tx1"/>
                </a:solidFill>
              </a:rPr>
              <a:t> </a:t>
            </a:r>
            <a:r>
              <a:rPr lang="en-US" sz="3200" dirty="0" err="1">
                <a:solidFill>
                  <a:schemeClr val="tx1"/>
                </a:solidFill>
              </a:rPr>
              <a:t>còn</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sự</a:t>
            </a:r>
            <a:r>
              <a:rPr lang="en-US" sz="3200" dirty="0">
                <a:solidFill>
                  <a:schemeClr val="tx1"/>
                </a:solidFill>
              </a:rPr>
              <a:t> chia </a:t>
            </a:r>
            <a:r>
              <a:rPr lang="en-US" sz="3200" dirty="0" err="1">
                <a:solidFill>
                  <a:schemeClr val="tx1"/>
                </a:solidFill>
              </a:rPr>
              <a:t>sẻ</a:t>
            </a:r>
            <a:r>
              <a:rPr lang="en-US" sz="3200" dirty="0">
                <a:solidFill>
                  <a:schemeClr val="tx1"/>
                </a:solidFill>
              </a:rPr>
              <a:t>, </a:t>
            </a:r>
            <a:r>
              <a:rPr lang="en-US" sz="3200" dirty="0" err="1">
                <a:solidFill>
                  <a:schemeClr val="tx1"/>
                </a:solidFill>
              </a:rPr>
              <a:t>quan</a:t>
            </a:r>
            <a:r>
              <a:rPr lang="en-US" sz="3200" dirty="0">
                <a:solidFill>
                  <a:schemeClr val="tx1"/>
                </a:solidFill>
              </a:rPr>
              <a:t> </a:t>
            </a:r>
            <a:r>
              <a:rPr lang="en-US" sz="3200" dirty="0" err="1">
                <a:solidFill>
                  <a:schemeClr val="tx1"/>
                </a:solidFill>
              </a:rPr>
              <a:t>tâm</a:t>
            </a:r>
            <a:r>
              <a:rPr lang="en-US" sz="3200" dirty="0">
                <a:solidFill>
                  <a:schemeClr val="tx1"/>
                </a:solidFill>
              </a:rPr>
              <a:t>, </a:t>
            </a:r>
            <a:r>
              <a:rPr lang="en-US" sz="3200" dirty="0" err="1">
                <a:solidFill>
                  <a:schemeClr val="tx1"/>
                </a:solidFill>
              </a:rPr>
              <a:t>giúp</a:t>
            </a:r>
            <a:r>
              <a:rPr lang="en-US" sz="3200" dirty="0">
                <a:solidFill>
                  <a:schemeClr val="tx1"/>
                </a:solidFill>
              </a:rPr>
              <a:t> </a:t>
            </a:r>
            <a:r>
              <a:rPr lang="en-US" sz="3200" dirty="0" err="1">
                <a:solidFill>
                  <a:schemeClr val="tx1"/>
                </a:solidFill>
              </a:rPr>
              <a:t>đỡ</a:t>
            </a:r>
            <a:r>
              <a:rPr lang="en-US" sz="3200" dirty="0">
                <a:solidFill>
                  <a:schemeClr val="tx1"/>
                </a:solidFill>
              </a:rPr>
              <a:t> </a:t>
            </a:r>
            <a:r>
              <a:rPr lang="en-US" sz="3200" dirty="0" err="1">
                <a:solidFill>
                  <a:schemeClr val="tx1"/>
                </a:solidFill>
              </a:rPr>
              <a:t>nhau</a:t>
            </a:r>
            <a:r>
              <a:rPr lang="en-US" sz="3200" dirty="0">
                <a:solidFill>
                  <a:schemeClr val="tx1"/>
                </a:solidFill>
              </a:rPr>
              <a:t> </a:t>
            </a:r>
            <a:r>
              <a:rPr lang="en-US" sz="3200" dirty="0" err="1">
                <a:solidFill>
                  <a:schemeClr val="tx1"/>
                </a:solidFill>
              </a:rPr>
              <a:t>giữa</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thành</a:t>
            </a:r>
            <a:r>
              <a:rPr lang="en-US" sz="3200" dirty="0">
                <a:solidFill>
                  <a:schemeClr val="tx1"/>
                </a:solidFill>
              </a:rPr>
              <a:t> </a:t>
            </a:r>
            <a:r>
              <a:rPr lang="en-US" sz="3200" dirty="0" err="1">
                <a:solidFill>
                  <a:schemeClr val="tx1"/>
                </a:solidFill>
              </a:rPr>
              <a:t>viên</a:t>
            </a:r>
            <a:r>
              <a:rPr lang="en-US" sz="3200" dirty="0">
                <a:solidFill>
                  <a:schemeClr val="tx1"/>
                </a:solidFill>
              </a:rPr>
              <a:t>, </a:t>
            </a:r>
            <a:r>
              <a:rPr lang="en-US" sz="3200" dirty="0" err="1">
                <a:solidFill>
                  <a:schemeClr val="tx1"/>
                </a:solidFill>
              </a:rPr>
              <a:t>góp</a:t>
            </a:r>
            <a:r>
              <a:rPr lang="en-US" sz="3200" dirty="0">
                <a:solidFill>
                  <a:schemeClr val="tx1"/>
                </a:solidFill>
              </a:rPr>
              <a:t> </a:t>
            </a:r>
            <a:r>
              <a:rPr lang="en-US" sz="3200" dirty="0" err="1">
                <a:solidFill>
                  <a:schemeClr val="tx1"/>
                </a:solidFill>
              </a:rPr>
              <a:t>phần</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tình</a:t>
            </a:r>
            <a:r>
              <a:rPr lang="en-US" sz="3200" dirty="0">
                <a:solidFill>
                  <a:schemeClr val="tx1"/>
                </a:solidFill>
              </a:rPr>
              <a:t> </a:t>
            </a:r>
            <a:r>
              <a:rPr lang="en-US" sz="3200" dirty="0" err="1">
                <a:solidFill>
                  <a:schemeClr val="tx1"/>
                </a:solidFill>
              </a:rPr>
              <a:t>cảm</a:t>
            </a:r>
            <a:r>
              <a:rPr lang="en-US" sz="3200" dirty="0">
                <a:solidFill>
                  <a:schemeClr val="tx1"/>
                </a:solidFill>
              </a:rPr>
              <a:t> </a:t>
            </a:r>
            <a:r>
              <a:rPr lang="en-US" sz="3200" dirty="0" err="1">
                <a:solidFill>
                  <a:schemeClr val="tx1"/>
                </a:solidFill>
              </a:rPr>
              <a:t>gia</a:t>
            </a:r>
            <a:r>
              <a:rPr lang="en-US" sz="3200" dirty="0">
                <a:solidFill>
                  <a:schemeClr val="tx1"/>
                </a:solidFill>
              </a:rPr>
              <a:t> </a:t>
            </a:r>
            <a:r>
              <a:rPr lang="en-US" sz="3200" dirty="0" err="1">
                <a:solidFill>
                  <a:schemeClr val="tx1"/>
                </a:solidFill>
              </a:rPr>
              <a:t>đình</a:t>
            </a:r>
            <a:r>
              <a:rPr lang="en-US" sz="3200" dirty="0">
                <a:solidFill>
                  <a:schemeClr val="tx1"/>
                </a:solidFill>
              </a:rPr>
              <a:t> </a:t>
            </a:r>
            <a:r>
              <a:rPr lang="en-US" sz="3200" dirty="0" err="1">
                <a:solidFill>
                  <a:schemeClr val="tx1"/>
                </a:solidFill>
              </a:rPr>
              <a:t>thêm</a:t>
            </a:r>
            <a:r>
              <a:rPr lang="en-US" sz="3200" dirty="0">
                <a:solidFill>
                  <a:schemeClr val="tx1"/>
                </a:solidFill>
              </a:rPr>
              <a:t> </a:t>
            </a:r>
            <a:r>
              <a:rPr lang="en-US" sz="3200" dirty="0" err="1">
                <a:solidFill>
                  <a:schemeClr val="tx1"/>
                </a:solidFill>
              </a:rPr>
              <a:t>gắn</a:t>
            </a:r>
            <a:r>
              <a:rPr lang="en-US" sz="3200" dirty="0">
                <a:solidFill>
                  <a:schemeClr val="tx1"/>
                </a:solidFill>
              </a:rPr>
              <a:t> </a:t>
            </a:r>
            <a:r>
              <a:rPr lang="en-US" sz="3200" dirty="0" err="1">
                <a:solidFill>
                  <a:schemeClr val="tx1"/>
                </a:solidFill>
              </a:rPr>
              <a:t>bó</a:t>
            </a:r>
            <a:r>
              <a:rPr lang="en-US" sz="3200" dirty="0">
                <a:solidFill>
                  <a:schemeClr val="tx1"/>
                </a:solidFill>
              </a:rPr>
              <a:t> </a:t>
            </a:r>
            <a:r>
              <a:rPr lang="en-US" sz="3200" dirty="0" err="1">
                <a:solidFill>
                  <a:schemeClr val="tx1"/>
                </a:solidFill>
              </a:rPr>
              <a:t>bền</a:t>
            </a:r>
            <a:r>
              <a:rPr lang="en-US" sz="3200" dirty="0">
                <a:solidFill>
                  <a:schemeClr val="tx1"/>
                </a:solidFill>
              </a:rPr>
              <a:t> </a:t>
            </a:r>
            <a:r>
              <a:rPr lang="en-US" sz="3200" dirty="0" err="1">
                <a:solidFill>
                  <a:schemeClr val="tx1"/>
                </a:solidFill>
              </a:rPr>
              <a:t>chặt</a:t>
            </a:r>
            <a:r>
              <a:rPr lang="en-US" sz="3200" dirty="0">
                <a:solidFill>
                  <a:schemeClr val="tx1"/>
                </a:solidFill>
              </a:rPr>
              <a:t>.</a:t>
            </a:r>
          </a:p>
        </p:txBody>
      </p:sp>
      <p:pic>
        <p:nvPicPr>
          <p:cNvPr id="11"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097978" y="2577887"/>
            <a:ext cx="3774555" cy="40339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653" y="0"/>
            <a:ext cx="1298956" cy="1066027"/>
          </a:xfrm>
          <a:prstGeom prst="rect">
            <a:avLst/>
          </a:prstGeom>
        </p:spPr>
      </p:pic>
    </p:spTree>
    <p:extLst>
      <p:ext uri="{BB962C8B-B14F-4D97-AF65-F5344CB8AC3E}">
        <p14:creationId xmlns:p14="http://schemas.microsoft.com/office/powerpoint/2010/main" val="69230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sp>
        <p:nvSpPr>
          <p:cNvPr id="8" name="TextBox 7">
            <a:extLst>
              <a:ext uri="{FF2B5EF4-FFF2-40B4-BE49-F238E27FC236}">
                <a16:creationId xmlns:a16="http://schemas.microsoft.com/office/drawing/2014/main" id="{66C7C0A5-9E82-4C16-960C-6359EBF8B3EA}"/>
              </a:ext>
            </a:extLst>
          </p:cNvPr>
          <p:cNvSpPr txBox="1"/>
          <p:nvPr/>
        </p:nvSpPr>
        <p:spPr>
          <a:xfrm>
            <a:off x="0" y="5072882"/>
            <a:ext cx="12034058"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prstClr val="white"/>
                  </a:solidFill>
                  <a:prstDash val="solid"/>
                </a:ln>
                <a:solidFill>
                  <a:srgbClr val="FFCC66"/>
                </a:solidFill>
                <a:effectLst>
                  <a:outerShdw dist="38100" dir="2700000" algn="tl" rotWithShape="0">
                    <a:srgbClr val="002060"/>
                  </a:outerShdw>
                </a:effectLst>
                <a:uLnTx/>
                <a:uFillTx/>
                <a:latin typeface="UTM Cookies" panose="02040603050506020204" pitchFamily="18" charset="0"/>
                <a:ea typeface="+mn-ea"/>
                <a:cs typeface="+mn-cs"/>
              </a:rPr>
              <a:t>TẠM BIỆT VÀ HẸN GẶP LẠI</a:t>
            </a:r>
          </a:p>
        </p:txBody>
      </p:sp>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7 -1.11111E-6 L 4.16667E-7 -0.07222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1D883EE-8502-E977-5F7E-1756F6321401}"/>
              </a:ext>
            </a:extLst>
          </p:cNvPr>
          <p:cNvSpPr txBox="1"/>
          <p:nvPr/>
        </p:nvSpPr>
        <p:spPr>
          <a:xfrm>
            <a:off x="3856892" y="1242646"/>
            <a:ext cx="4642339" cy="1446550"/>
          </a:xfrm>
          <a:prstGeom prst="rect">
            <a:avLst/>
          </a:prstGeom>
          <a:noFill/>
        </p:spPr>
        <p:txBody>
          <a:bodyPr wrap="square" rtlCol="0">
            <a:spAutoFit/>
          </a:bodyPr>
          <a:lstStyle/>
          <a:p>
            <a:r>
              <a:rPr lang="en-US" sz="8800" b="1" dirty="0">
                <a:ln w="6600">
                  <a:solidFill>
                    <a:srgbClr val="002060"/>
                  </a:solidFill>
                  <a:prstDash val="solid"/>
                </a:ln>
                <a:solidFill>
                  <a:srgbClr val="FFFFFF"/>
                </a:solidFill>
                <a:effectLst>
                  <a:outerShdw dist="38100" dir="2700000" algn="tl" rotWithShape="0">
                    <a:srgbClr val="002060"/>
                  </a:outerShdw>
                </a:effectLst>
                <a:latin typeface="#9Slide05 SVNClementine" panose="020F0502020204030203" pitchFamily="34" charset="0"/>
              </a:rPr>
              <a:t>KHỞI ĐỘNG</a:t>
            </a:r>
          </a:p>
        </p:txBody>
      </p:sp>
    </p:spTree>
    <p:extLst>
      <p:ext uri="{BB962C8B-B14F-4D97-AF65-F5344CB8AC3E}">
        <p14:creationId xmlns:p14="http://schemas.microsoft.com/office/powerpoint/2010/main" val="272782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378467" y="257909"/>
            <a:ext cx="10245969" cy="583809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11">
            <a:extLst>
              <a:ext uri="{FF2B5EF4-FFF2-40B4-BE49-F238E27FC236}">
                <a16:creationId xmlns:a16="http://schemas.microsoft.com/office/drawing/2014/main" id="{EB413762-5A77-0BE7-184B-3451B866F6FB}"/>
              </a:ext>
            </a:extLst>
          </p:cNvPr>
          <p:cNvSpPr txBox="1"/>
          <p:nvPr/>
        </p:nvSpPr>
        <p:spPr>
          <a:xfrm>
            <a:off x="929390" y="355169"/>
            <a:ext cx="8592268" cy="646331"/>
          </a:xfrm>
          <a:prstGeom prst="rect">
            <a:avLst/>
          </a:prstGeom>
          <a:noFill/>
        </p:spPr>
        <p:txBody>
          <a:bodyPr wrap="square" rtlCol="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Hoạt</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động</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 1: KỂ CHUYỆN THEO TRANH</a:t>
            </a:r>
          </a:p>
        </p:txBody>
      </p:sp>
      <p:pic>
        <p:nvPicPr>
          <p:cNvPr id="10" name="Picture 9">
            <a:extLst>
              <a:ext uri="{FF2B5EF4-FFF2-40B4-BE49-F238E27FC236}">
                <a16:creationId xmlns:a16="http://schemas.microsoft.com/office/drawing/2014/main" id="{C7BA2A07-9758-D4EB-6CD8-6AF7FC268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01" y="1278499"/>
            <a:ext cx="6060193" cy="4619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918209" y="2460657"/>
            <a:ext cx="4114604" cy="4397343"/>
          </a:xfrm>
          <a:prstGeom prst="rect">
            <a:avLst/>
          </a:prstGeom>
        </p:spPr>
      </p:pic>
    </p:spTree>
    <p:extLst>
      <p:ext uri="{BB962C8B-B14F-4D97-AF65-F5344CB8AC3E}">
        <p14:creationId xmlns:p14="http://schemas.microsoft.com/office/powerpoint/2010/main" val="218074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11">
            <a:extLst>
              <a:ext uri="{FF2B5EF4-FFF2-40B4-BE49-F238E27FC236}">
                <a16:creationId xmlns:a16="http://schemas.microsoft.com/office/drawing/2014/main" id="{20B20D53-E741-A30F-6D3A-A50907A623C6}"/>
              </a:ext>
            </a:extLst>
          </p:cNvPr>
          <p:cNvSpPr txBox="1"/>
          <p:nvPr/>
        </p:nvSpPr>
        <p:spPr>
          <a:xfrm>
            <a:off x="743772" y="636062"/>
            <a:ext cx="10950388" cy="707886"/>
          </a:xfrm>
          <a:prstGeom prst="rect">
            <a:avLst/>
          </a:prstGeom>
          <a:noFill/>
        </p:spPr>
        <p:txBody>
          <a:bodyPr wrap="square" rtlCol="0">
            <a:spAutoFit/>
          </a:bodyPr>
          <a:lstStyle/>
          <a:p>
            <a:pPr algn="just"/>
            <a:r>
              <a:rPr lang="en-US" sz="4000" b="1" dirty="0"/>
              <a:t>Nêu những nhiệm vụ ở nhà mà Tin đã hoàn </a:t>
            </a:r>
            <a:r>
              <a:rPr lang="en-US" sz="4000" b="1" dirty="0" err="1"/>
              <a:t>thành</a:t>
            </a:r>
            <a:r>
              <a:rPr lang="en-US" sz="4000" b="1" dirty="0"/>
              <a:t>.  </a:t>
            </a:r>
          </a:p>
        </p:txBody>
      </p:sp>
      <p:sp>
        <p:nvSpPr>
          <p:cNvPr id="13" name="Hình chữ nhật: Góc Tròn 1">
            <a:extLst>
              <a:ext uri="{FF2B5EF4-FFF2-40B4-BE49-F238E27FC236}">
                <a16:creationId xmlns:a16="http://schemas.microsoft.com/office/drawing/2014/main" id="{545956D5-4DE6-00AC-5246-94B81CD19AD1}"/>
              </a:ext>
            </a:extLst>
          </p:cNvPr>
          <p:cNvSpPr/>
          <p:nvPr/>
        </p:nvSpPr>
        <p:spPr>
          <a:xfrm>
            <a:off x="472187" y="1567545"/>
            <a:ext cx="8296225" cy="4631804"/>
          </a:xfrm>
          <a:custGeom>
            <a:avLst/>
            <a:gdLst>
              <a:gd name="connsiteX0" fmla="*/ 0 w 8296225"/>
              <a:gd name="connsiteY0" fmla="*/ 771983 h 4631804"/>
              <a:gd name="connsiteX1" fmla="*/ 771983 w 8296225"/>
              <a:gd name="connsiteY1" fmla="*/ 0 h 4631804"/>
              <a:gd name="connsiteX2" fmla="*/ 7524242 w 8296225"/>
              <a:gd name="connsiteY2" fmla="*/ 0 h 4631804"/>
              <a:gd name="connsiteX3" fmla="*/ 8296225 w 8296225"/>
              <a:gd name="connsiteY3" fmla="*/ 771983 h 4631804"/>
              <a:gd name="connsiteX4" fmla="*/ 8296225 w 8296225"/>
              <a:gd name="connsiteY4" fmla="*/ 3859821 h 4631804"/>
              <a:gd name="connsiteX5" fmla="*/ 7524242 w 8296225"/>
              <a:gd name="connsiteY5" fmla="*/ 4631804 h 4631804"/>
              <a:gd name="connsiteX6" fmla="*/ 771983 w 8296225"/>
              <a:gd name="connsiteY6" fmla="*/ 4631804 h 4631804"/>
              <a:gd name="connsiteX7" fmla="*/ 0 w 8296225"/>
              <a:gd name="connsiteY7" fmla="*/ 3859821 h 4631804"/>
              <a:gd name="connsiteX8" fmla="*/ 0 w 8296225"/>
              <a:gd name="connsiteY8" fmla="*/ 771983 h 463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25" h="4631804" fill="none" extrusionOk="0">
                <a:moveTo>
                  <a:pt x="0" y="771983"/>
                </a:moveTo>
                <a:cubicBezTo>
                  <a:pt x="1660" y="390563"/>
                  <a:pt x="375954" y="50895"/>
                  <a:pt x="771983" y="0"/>
                </a:cubicBezTo>
                <a:cubicBezTo>
                  <a:pt x="3078637" y="72427"/>
                  <a:pt x="4819624" y="61419"/>
                  <a:pt x="7524242" y="0"/>
                </a:cubicBezTo>
                <a:cubicBezTo>
                  <a:pt x="7945727" y="-33514"/>
                  <a:pt x="8274817" y="339154"/>
                  <a:pt x="8296225" y="771983"/>
                </a:cubicBezTo>
                <a:cubicBezTo>
                  <a:pt x="8397101" y="1318124"/>
                  <a:pt x="8188912" y="2844013"/>
                  <a:pt x="8296225" y="3859821"/>
                </a:cubicBezTo>
                <a:cubicBezTo>
                  <a:pt x="8298747" y="4273374"/>
                  <a:pt x="7907985" y="4584036"/>
                  <a:pt x="7524242" y="4631804"/>
                </a:cubicBezTo>
                <a:cubicBezTo>
                  <a:pt x="5175439" y="4661631"/>
                  <a:pt x="1910437" y="4552498"/>
                  <a:pt x="771983" y="4631804"/>
                </a:cubicBezTo>
                <a:cubicBezTo>
                  <a:pt x="367201" y="4629365"/>
                  <a:pt x="-24643" y="4291048"/>
                  <a:pt x="0" y="3859821"/>
                </a:cubicBezTo>
                <a:cubicBezTo>
                  <a:pt x="50037" y="3082722"/>
                  <a:pt x="770" y="1294133"/>
                  <a:pt x="0" y="771983"/>
                </a:cubicBezTo>
                <a:close/>
              </a:path>
              <a:path w="8296225" h="4631804" stroke="0" extrusionOk="0">
                <a:moveTo>
                  <a:pt x="0" y="771983"/>
                </a:moveTo>
                <a:cubicBezTo>
                  <a:pt x="18511" y="350675"/>
                  <a:pt x="366857" y="44227"/>
                  <a:pt x="771983" y="0"/>
                </a:cubicBezTo>
                <a:cubicBezTo>
                  <a:pt x="2067164" y="123000"/>
                  <a:pt x="6786080" y="-96860"/>
                  <a:pt x="7524242" y="0"/>
                </a:cubicBezTo>
                <a:cubicBezTo>
                  <a:pt x="7938353" y="-9331"/>
                  <a:pt x="8317001" y="303744"/>
                  <a:pt x="8296225" y="771983"/>
                </a:cubicBezTo>
                <a:cubicBezTo>
                  <a:pt x="8299398" y="2242998"/>
                  <a:pt x="8390492" y="2549257"/>
                  <a:pt x="8296225" y="3859821"/>
                </a:cubicBezTo>
                <a:cubicBezTo>
                  <a:pt x="8274127" y="4294181"/>
                  <a:pt x="7908348" y="4624890"/>
                  <a:pt x="7524242" y="4631804"/>
                </a:cubicBezTo>
                <a:cubicBezTo>
                  <a:pt x="5573244" y="4471097"/>
                  <a:pt x="2354209" y="4671471"/>
                  <a:pt x="771983" y="4631804"/>
                </a:cubicBezTo>
                <a:cubicBezTo>
                  <a:pt x="293388" y="4621253"/>
                  <a:pt x="-34439" y="4270573"/>
                  <a:pt x="0" y="3859821"/>
                </a:cubicBezTo>
                <a:cubicBezTo>
                  <a:pt x="32216" y="2854131"/>
                  <a:pt x="57206" y="1977981"/>
                  <a:pt x="0" y="771983"/>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rgbClr val="002060"/>
                </a:solidFill>
              </a:rPr>
              <a:t>Tin </a:t>
            </a:r>
            <a:r>
              <a:rPr lang="en-US" sz="4400" dirty="0" err="1">
                <a:solidFill>
                  <a:srgbClr val="002060"/>
                </a:solidFill>
              </a:rPr>
              <a:t>được</a:t>
            </a:r>
            <a:r>
              <a:rPr lang="en-US" sz="4400" dirty="0">
                <a:solidFill>
                  <a:srgbClr val="002060"/>
                </a:solidFill>
              </a:rPr>
              <a:t> </a:t>
            </a:r>
            <a:r>
              <a:rPr lang="en-US" sz="4400" dirty="0" err="1">
                <a:solidFill>
                  <a:srgbClr val="002060"/>
                </a:solidFill>
              </a:rPr>
              <a:t>bố</a:t>
            </a:r>
            <a:r>
              <a:rPr lang="en-US" sz="4400" dirty="0">
                <a:solidFill>
                  <a:srgbClr val="002060"/>
                </a:solidFill>
              </a:rPr>
              <a:t> </a:t>
            </a:r>
            <a:r>
              <a:rPr lang="en-US" sz="4400" dirty="0" err="1">
                <a:solidFill>
                  <a:srgbClr val="002060"/>
                </a:solidFill>
              </a:rPr>
              <a:t>mẹ</a:t>
            </a:r>
            <a:r>
              <a:rPr lang="en-US" sz="4400" dirty="0">
                <a:solidFill>
                  <a:srgbClr val="002060"/>
                </a:solidFill>
              </a:rPr>
              <a:t> </a:t>
            </a:r>
            <a:r>
              <a:rPr lang="en-US" sz="4400" dirty="0" err="1">
                <a:solidFill>
                  <a:srgbClr val="002060"/>
                </a:solidFill>
              </a:rPr>
              <a:t>giao</a:t>
            </a:r>
            <a:r>
              <a:rPr lang="en-US" sz="4400" dirty="0">
                <a:solidFill>
                  <a:srgbClr val="002060"/>
                </a:solidFill>
              </a:rPr>
              <a:t> </a:t>
            </a:r>
            <a:r>
              <a:rPr lang="en-US" sz="4400" dirty="0" err="1">
                <a:solidFill>
                  <a:srgbClr val="002060"/>
                </a:solidFill>
              </a:rPr>
              <a:t>nhiệm</a:t>
            </a:r>
            <a:r>
              <a:rPr lang="en-US" sz="4400" dirty="0">
                <a:solidFill>
                  <a:srgbClr val="002060"/>
                </a:solidFill>
              </a:rPr>
              <a:t> </a:t>
            </a:r>
            <a:r>
              <a:rPr lang="en-US" sz="4400" dirty="0" err="1">
                <a:solidFill>
                  <a:srgbClr val="002060"/>
                </a:solidFill>
              </a:rPr>
              <a:t>vụ</a:t>
            </a:r>
            <a:r>
              <a:rPr lang="en-US" sz="4400" dirty="0">
                <a:solidFill>
                  <a:srgbClr val="002060"/>
                </a:solidFill>
              </a:rPr>
              <a:t>:</a:t>
            </a:r>
          </a:p>
          <a:p>
            <a:pPr marL="571500" indent="-571500" algn="just">
              <a:buFont typeface="Wingdings" panose="05000000000000000000" pitchFamily="2" charset="2"/>
              <a:buChar char="ü"/>
            </a:pPr>
            <a:r>
              <a:rPr lang="en-US" sz="4400" dirty="0" err="1">
                <a:solidFill>
                  <a:srgbClr val="002060"/>
                </a:solidFill>
              </a:rPr>
              <a:t>Gấp</a:t>
            </a:r>
            <a:r>
              <a:rPr lang="en-US" sz="4400" dirty="0">
                <a:solidFill>
                  <a:srgbClr val="002060"/>
                </a:solidFill>
              </a:rPr>
              <a:t> </a:t>
            </a:r>
            <a:r>
              <a:rPr lang="en-US" sz="4400" dirty="0" err="1">
                <a:solidFill>
                  <a:srgbClr val="002060"/>
                </a:solidFill>
              </a:rPr>
              <a:t>quần</a:t>
            </a:r>
            <a:r>
              <a:rPr lang="en-US" sz="4400" dirty="0">
                <a:solidFill>
                  <a:srgbClr val="002060"/>
                </a:solidFill>
              </a:rPr>
              <a:t> </a:t>
            </a:r>
            <a:r>
              <a:rPr lang="en-US" sz="4400" dirty="0" err="1">
                <a:solidFill>
                  <a:srgbClr val="002060"/>
                </a:solidFill>
              </a:rPr>
              <a:t>áo</a:t>
            </a:r>
            <a:endParaRPr lang="en-US" sz="4400" dirty="0">
              <a:solidFill>
                <a:srgbClr val="002060"/>
              </a:solidFill>
            </a:endParaRPr>
          </a:p>
          <a:p>
            <a:pPr marL="571500" indent="-571500" algn="just">
              <a:buFont typeface="Wingdings" panose="05000000000000000000" pitchFamily="2" charset="2"/>
              <a:buChar char="ü"/>
            </a:pPr>
            <a:r>
              <a:rPr lang="en-US" sz="4400" dirty="0" err="1">
                <a:solidFill>
                  <a:srgbClr val="002060"/>
                </a:solidFill>
              </a:rPr>
              <a:t>Đổ</a:t>
            </a:r>
            <a:r>
              <a:rPr lang="en-US" sz="4400" dirty="0">
                <a:solidFill>
                  <a:srgbClr val="002060"/>
                </a:solidFill>
              </a:rPr>
              <a:t> </a:t>
            </a:r>
            <a:r>
              <a:rPr lang="en-US" sz="4400" dirty="0" err="1">
                <a:solidFill>
                  <a:srgbClr val="002060"/>
                </a:solidFill>
              </a:rPr>
              <a:t>rác</a:t>
            </a:r>
            <a:r>
              <a:rPr lang="en-US" sz="4400" dirty="0">
                <a:solidFill>
                  <a:srgbClr val="002060"/>
                </a:solidFill>
              </a:rPr>
              <a:t> </a:t>
            </a:r>
            <a:r>
              <a:rPr lang="en-US" sz="4400" dirty="0" err="1">
                <a:solidFill>
                  <a:srgbClr val="002060"/>
                </a:solidFill>
              </a:rPr>
              <a:t>và</a:t>
            </a:r>
            <a:r>
              <a:rPr lang="en-US" sz="4400" dirty="0">
                <a:solidFill>
                  <a:srgbClr val="002060"/>
                </a:solidFill>
              </a:rPr>
              <a:t> </a:t>
            </a:r>
            <a:r>
              <a:rPr lang="en-US" sz="4400" dirty="0" err="1">
                <a:solidFill>
                  <a:srgbClr val="002060"/>
                </a:solidFill>
              </a:rPr>
              <a:t>cho</a:t>
            </a:r>
            <a:r>
              <a:rPr lang="en-US" sz="4400" dirty="0">
                <a:solidFill>
                  <a:srgbClr val="002060"/>
                </a:solidFill>
              </a:rPr>
              <a:t> </a:t>
            </a:r>
            <a:r>
              <a:rPr lang="en-US" sz="4400" dirty="0" err="1">
                <a:solidFill>
                  <a:srgbClr val="002060"/>
                </a:solidFill>
              </a:rPr>
              <a:t>chú</a:t>
            </a:r>
            <a:r>
              <a:rPr lang="en-US" sz="4400" dirty="0">
                <a:solidFill>
                  <a:srgbClr val="002060"/>
                </a:solidFill>
              </a:rPr>
              <a:t> </a:t>
            </a:r>
            <a:r>
              <a:rPr lang="en-US" sz="4400" dirty="0" err="1">
                <a:solidFill>
                  <a:srgbClr val="002060"/>
                </a:solidFill>
              </a:rPr>
              <a:t>chó</a:t>
            </a:r>
            <a:r>
              <a:rPr lang="en-US" sz="4400" dirty="0">
                <a:solidFill>
                  <a:srgbClr val="002060"/>
                </a:solidFill>
              </a:rPr>
              <a:t> </a:t>
            </a:r>
            <a:r>
              <a:rPr lang="en-US" sz="4400" dirty="0" err="1">
                <a:solidFill>
                  <a:srgbClr val="002060"/>
                </a:solidFill>
              </a:rPr>
              <a:t>nhỏ</a:t>
            </a:r>
            <a:r>
              <a:rPr lang="en-US" sz="4400" dirty="0">
                <a:solidFill>
                  <a:srgbClr val="002060"/>
                </a:solidFill>
              </a:rPr>
              <a:t> </a:t>
            </a:r>
            <a:r>
              <a:rPr lang="en-US" sz="4400" dirty="0" err="1">
                <a:solidFill>
                  <a:srgbClr val="002060"/>
                </a:solidFill>
              </a:rPr>
              <a:t>ăn</a:t>
            </a:r>
            <a:r>
              <a:rPr lang="en-US" sz="4400" dirty="0">
                <a:solidFill>
                  <a:srgbClr val="002060"/>
                </a:solidFill>
              </a:rPr>
              <a:t>. </a:t>
            </a:r>
          </a:p>
          <a:p>
            <a:pPr algn="just"/>
            <a:r>
              <a:rPr lang="en-US" sz="4400" dirty="0">
                <a:solidFill>
                  <a:srgbClr val="002060"/>
                </a:solidFill>
              </a:rPr>
              <a:t>Tin </a:t>
            </a:r>
            <a:r>
              <a:rPr lang="en-US" sz="4400" dirty="0" err="1">
                <a:solidFill>
                  <a:srgbClr val="002060"/>
                </a:solidFill>
              </a:rPr>
              <a:t>đã</a:t>
            </a:r>
            <a:r>
              <a:rPr lang="en-US" sz="4400" dirty="0">
                <a:solidFill>
                  <a:srgbClr val="002060"/>
                </a:solidFill>
              </a:rPr>
              <a:t> </a:t>
            </a:r>
            <a:r>
              <a:rPr lang="en-US" sz="4400" dirty="0" err="1">
                <a:solidFill>
                  <a:srgbClr val="002060"/>
                </a:solidFill>
              </a:rPr>
              <a:t>rất</a:t>
            </a:r>
            <a:r>
              <a:rPr lang="en-US" sz="4400" dirty="0">
                <a:solidFill>
                  <a:srgbClr val="002060"/>
                </a:solidFill>
              </a:rPr>
              <a:t> </a:t>
            </a:r>
            <a:r>
              <a:rPr lang="en-US" sz="4400" dirty="0" err="1">
                <a:solidFill>
                  <a:srgbClr val="002060"/>
                </a:solidFill>
              </a:rPr>
              <a:t>tích</a:t>
            </a:r>
            <a:r>
              <a:rPr lang="en-US" sz="4400" dirty="0">
                <a:solidFill>
                  <a:srgbClr val="002060"/>
                </a:solidFill>
              </a:rPr>
              <a:t> </a:t>
            </a:r>
            <a:r>
              <a:rPr lang="en-US" sz="4400" dirty="0" err="1">
                <a:solidFill>
                  <a:srgbClr val="002060"/>
                </a:solidFill>
              </a:rPr>
              <a:t>cực</a:t>
            </a:r>
            <a:r>
              <a:rPr lang="en-US" sz="4400" dirty="0">
                <a:solidFill>
                  <a:srgbClr val="002060"/>
                </a:solidFill>
              </a:rPr>
              <a:t> </a:t>
            </a:r>
            <a:r>
              <a:rPr lang="en-US" sz="4400" dirty="0" err="1">
                <a:solidFill>
                  <a:srgbClr val="002060"/>
                </a:solidFill>
              </a:rPr>
              <a:t>hoàn</a:t>
            </a:r>
            <a:r>
              <a:rPr lang="en-US" sz="4400" dirty="0">
                <a:solidFill>
                  <a:srgbClr val="002060"/>
                </a:solidFill>
              </a:rPr>
              <a:t> </a:t>
            </a:r>
            <a:r>
              <a:rPr lang="en-US" sz="4400" dirty="0" err="1">
                <a:solidFill>
                  <a:srgbClr val="002060"/>
                </a:solidFill>
              </a:rPr>
              <a:t>thành</a:t>
            </a:r>
            <a:r>
              <a:rPr lang="en-US" sz="4400" dirty="0">
                <a:solidFill>
                  <a:srgbClr val="002060"/>
                </a:solidFill>
              </a:rPr>
              <a:t> </a:t>
            </a:r>
            <a:r>
              <a:rPr lang="en-US" sz="4400" dirty="0" err="1">
                <a:solidFill>
                  <a:srgbClr val="002060"/>
                </a:solidFill>
              </a:rPr>
              <a:t>những</a:t>
            </a:r>
            <a:r>
              <a:rPr lang="en-US" sz="4400" dirty="0">
                <a:solidFill>
                  <a:srgbClr val="002060"/>
                </a:solidFill>
              </a:rPr>
              <a:t> </a:t>
            </a:r>
            <a:r>
              <a:rPr lang="en-US" sz="4400" dirty="0" err="1">
                <a:solidFill>
                  <a:srgbClr val="002060"/>
                </a:solidFill>
              </a:rPr>
              <a:t>nhiệm</a:t>
            </a:r>
            <a:r>
              <a:rPr lang="en-US" sz="4400" dirty="0">
                <a:solidFill>
                  <a:srgbClr val="002060"/>
                </a:solidFill>
              </a:rPr>
              <a:t> </a:t>
            </a:r>
            <a:r>
              <a:rPr lang="en-US" sz="4400" dirty="0" err="1">
                <a:solidFill>
                  <a:srgbClr val="002060"/>
                </a:solidFill>
              </a:rPr>
              <a:t>vụ</a:t>
            </a:r>
            <a:r>
              <a:rPr lang="en-US" sz="4400" dirty="0">
                <a:solidFill>
                  <a:srgbClr val="002060"/>
                </a:solidFill>
              </a:rPr>
              <a:t> </a:t>
            </a:r>
            <a:r>
              <a:rPr lang="en-US" sz="4400" dirty="0" err="1">
                <a:solidFill>
                  <a:srgbClr val="002060"/>
                </a:solidFill>
              </a:rPr>
              <a:t>đó</a:t>
            </a:r>
            <a:r>
              <a:rPr lang="en-US" sz="4400" dirty="0">
                <a:solidFill>
                  <a:srgbClr val="002060"/>
                </a:solidFill>
              </a:rPr>
              <a:t> </a:t>
            </a:r>
            <a:r>
              <a:rPr lang="en-US" sz="4400" dirty="0" err="1">
                <a:solidFill>
                  <a:srgbClr val="002060"/>
                </a:solidFill>
              </a:rPr>
              <a:t>và</a:t>
            </a:r>
            <a:r>
              <a:rPr lang="en-US" sz="4400" dirty="0">
                <a:solidFill>
                  <a:srgbClr val="002060"/>
                </a:solidFill>
              </a:rPr>
              <a:t> </a:t>
            </a:r>
            <a:r>
              <a:rPr lang="en-US" sz="4400" dirty="0" err="1">
                <a:solidFill>
                  <a:srgbClr val="002060"/>
                </a:solidFill>
              </a:rPr>
              <a:t>được</a:t>
            </a:r>
            <a:r>
              <a:rPr lang="en-US" sz="4400" dirty="0">
                <a:solidFill>
                  <a:srgbClr val="002060"/>
                </a:solidFill>
              </a:rPr>
              <a:t> </a:t>
            </a:r>
            <a:r>
              <a:rPr lang="en-US" sz="4400" dirty="0" err="1">
                <a:solidFill>
                  <a:srgbClr val="002060"/>
                </a:solidFill>
              </a:rPr>
              <a:t>bố</a:t>
            </a:r>
            <a:r>
              <a:rPr lang="en-US" sz="4400" dirty="0">
                <a:solidFill>
                  <a:srgbClr val="002060"/>
                </a:solidFill>
              </a:rPr>
              <a:t> </a:t>
            </a:r>
            <a:r>
              <a:rPr lang="en-US" sz="4400" dirty="0" err="1">
                <a:solidFill>
                  <a:srgbClr val="002060"/>
                </a:solidFill>
              </a:rPr>
              <a:t>mẹ</a:t>
            </a:r>
            <a:r>
              <a:rPr lang="en-US" sz="4400" dirty="0">
                <a:solidFill>
                  <a:srgbClr val="002060"/>
                </a:solidFill>
              </a:rPr>
              <a:t> </a:t>
            </a:r>
            <a:r>
              <a:rPr lang="en-US" sz="4400" dirty="0" err="1">
                <a:solidFill>
                  <a:srgbClr val="002060"/>
                </a:solidFill>
              </a:rPr>
              <a:t>khen</a:t>
            </a:r>
            <a:r>
              <a:rPr lang="en-US" sz="4400" dirty="0">
                <a:solidFill>
                  <a:srgbClr val="002060"/>
                </a:solidFill>
              </a:rPr>
              <a:t>. </a:t>
            </a:r>
          </a:p>
        </p:txBody>
      </p:sp>
      <p:pic>
        <p:nvPicPr>
          <p:cNvPr id="11"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326990" y="2665308"/>
            <a:ext cx="3596182" cy="3843297"/>
          </a:xfrm>
          <a:prstGeom prst="rect">
            <a:avLst/>
          </a:prstGeom>
        </p:spPr>
      </p:pic>
    </p:spTree>
    <p:extLst>
      <p:ext uri="{BB962C8B-B14F-4D97-AF65-F5344CB8AC3E}">
        <p14:creationId xmlns:p14="http://schemas.microsoft.com/office/powerpoint/2010/main" val="55113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 table, indoor, toy&#10;&#10;Description automatically generated">
            <a:extLst>
              <a:ext uri="{FF2B5EF4-FFF2-40B4-BE49-F238E27FC236}">
                <a16:creationId xmlns:a16="http://schemas.microsoft.com/office/drawing/2014/main" id="{D6405FB3-9623-192C-68CC-BBEDB6046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049" y="2495384"/>
            <a:ext cx="7106765" cy="4362616"/>
          </a:xfrm>
          <a:prstGeom prst="rect">
            <a:avLst/>
          </a:prstGeom>
        </p:spPr>
      </p:pic>
      <p:sp>
        <p:nvSpPr>
          <p:cNvPr id="34" name="Hộp Văn bản 11">
            <a:extLst>
              <a:ext uri="{FF2B5EF4-FFF2-40B4-BE49-F238E27FC236}">
                <a16:creationId xmlns:a16="http://schemas.microsoft.com/office/drawing/2014/main" id="{D21EAC58-62FA-A368-2C2D-A7B3A28D9D32}"/>
              </a:ext>
            </a:extLst>
          </p:cNvPr>
          <p:cNvSpPr txBox="1"/>
          <p:nvPr/>
        </p:nvSpPr>
        <p:spPr>
          <a:xfrm>
            <a:off x="2577312" y="0"/>
            <a:ext cx="6711303" cy="1446550"/>
          </a:xfrm>
          <a:prstGeom prst="rect">
            <a:avLst/>
          </a:prstGeom>
          <a:noFill/>
        </p:spPr>
        <p:txBody>
          <a:bodyPr wrap="square" rtlCol="0">
            <a:spAutoFit/>
          </a:bodyPr>
          <a:lstStyle/>
          <a:p>
            <a:pPr algn="ctr"/>
            <a:r>
              <a:rPr lang="en-US"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Cùng chia sẻ  </a:t>
            </a:r>
          </a:p>
        </p:txBody>
      </p:sp>
      <p:sp>
        <p:nvSpPr>
          <p:cNvPr id="8" name="Hộp Văn bản 11">
            <a:extLst>
              <a:ext uri="{FF2B5EF4-FFF2-40B4-BE49-F238E27FC236}">
                <a16:creationId xmlns:a16="http://schemas.microsoft.com/office/drawing/2014/main" id="{AF78C2C1-A0EA-47B3-BDE2-6824E5ED4F50}"/>
              </a:ext>
            </a:extLst>
          </p:cNvPr>
          <p:cNvSpPr txBox="1"/>
          <p:nvPr/>
        </p:nvSpPr>
        <p:spPr>
          <a:xfrm>
            <a:off x="402829" y="1446550"/>
            <a:ext cx="11200985" cy="1446550"/>
          </a:xfrm>
          <a:prstGeom prst="rect">
            <a:avLst/>
          </a:prstGeom>
          <a:noFill/>
        </p:spPr>
        <p:txBody>
          <a:bodyPr wrap="square" rtlCol="0">
            <a:spAutoFit/>
          </a:bodyPr>
          <a:lstStyle/>
          <a:p>
            <a:pPr algn="just"/>
            <a:r>
              <a:rPr lang="en-US" sz="4400" b="1" dirty="0"/>
              <a:t>Khi </a:t>
            </a:r>
            <a:r>
              <a:rPr lang="en-US" sz="4400" b="1" dirty="0" err="1"/>
              <a:t>hoàn</a:t>
            </a:r>
            <a:r>
              <a:rPr lang="en-US" sz="4400" b="1" dirty="0"/>
              <a:t> </a:t>
            </a:r>
            <a:r>
              <a:rPr lang="en-US" sz="4400" b="1" dirty="0" err="1"/>
              <a:t>thành</a:t>
            </a:r>
            <a:r>
              <a:rPr lang="en-US" sz="4400" b="1" dirty="0"/>
              <a:t> </a:t>
            </a:r>
            <a:r>
              <a:rPr lang="en-US" sz="4400" b="1" dirty="0" err="1"/>
              <a:t>tốt</a:t>
            </a:r>
            <a:r>
              <a:rPr lang="en-US" sz="4400" b="1" dirty="0"/>
              <a:t> </a:t>
            </a:r>
            <a:r>
              <a:rPr lang="en-US" sz="4400" b="1" dirty="0" err="1"/>
              <a:t>nhiệm</a:t>
            </a:r>
            <a:r>
              <a:rPr lang="en-US" sz="4400" b="1" dirty="0"/>
              <a:t> </a:t>
            </a:r>
            <a:r>
              <a:rPr lang="en-US" sz="4400" b="1" dirty="0" err="1"/>
              <a:t>vụ</a:t>
            </a:r>
            <a:r>
              <a:rPr lang="en-US" sz="4400" b="1" dirty="0"/>
              <a:t> ở </a:t>
            </a:r>
            <a:r>
              <a:rPr lang="en-US" sz="4400" b="1" dirty="0" err="1"/>
              <a:t>nhà</a:t>
            </a:r>
            <a:r>
              <a:rPr lang="en-US" sz="4400" b="1" dirty="0"/>
              <a:t>, </a:t>
            </a:r>
            <a:r>
              <a:rPr lang="en-US" sz="4400" b="1" dirty="0" err="1"/>
              <a:t>cảm</a:t>
            </a:r>
            <a:r>
              <a:rPr lang="en-US" sz="4400" b="1" dirty="0"/>
              <a:t> </a:t>
            </a:r>
            <a:r>
              <a:rPr lang="en-US" sz="4400" b="1" dirty="0" err="1"/>
              <a:t>xúc</a:t>
            </a:r>
            <a:r>
              <a:rPr lang="en-US" sz="4400" b="1" dirty="0"/>
              <a:t> </a:t>
            </a:r>
            <a:r>
              <a:rPr lang="en-US" sz="4400" b="1" dirty="0" err="1"/>
              <a:t>của</a:t>
            </a:r>
            <a:r>
              <a:rPr lang="en-US" sz="4400" b="1" dirty="0"/>
              <a:t> </a:t>
            </a:r>
            <a:r>
              <a:rPr lang="en-US" sz="4400" b="1" dirty="0" err="1"/>
              <a:t>em</a:t>
            </a:r>
            <a:r>
              <a:rPr lang="en-US" sz="4400" b="1" dirty="0"/>
              <a:t> </a:t>
            </a:r>
            <a:r>
              <a:rPr lang="en-US" sz="4400" b="1" dirty="0" err="1"/>
              <a:t>như</a:t>
            </a:r>
            <a:r>
              <a:rPr lang="en-US" sz="4400" b="1" dirty="0"/>
              <a:t> </a:t>
            </a:r>
            <a:r>
              <a:rPr lang="en-US" sz="4400" b="1" dirty="0" err="1"/>
              <a:t>thế</a:t>
            </a:r>
            <a:r>
              <a:rPr lang="en-US" sz="4400" b="1" dirty="0"/>
              <a:t> </a:t>
            </a:r>
            <a:r>
              <a:rPr lang="en-US" sz="4400" b="1" dirty="0" err="1"/>
              <a:t>nào</a:t>
            </a:r>
            <a:r>
              <a:rPr lang="en-US" sz="4400" b="1" dirty="0"/>
              <a:t>?</a:t>
            </a:r>
          </a:p>
        </p:txBody>
      </p:sp>
    </p:spTree>
    <p:extLst>
      <p:ext uri="{BB962C8B-B14F-4D97-AF65-F5344CB8AC3E}">
        <p14:creationId xmlns:p14="http://schemas.microsoft.com/office/powerpoint/2010/main" val="4041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1D883EE-8502-E977-5F7E-1756F6321401}"/>
              </a:ext>
            </a:extLst>
          </p:cNvPr>
          <p:cNvSpPr txBox="1"/>
          <p:nvPr/>
        </p:nvSpPr>
        <p:spPr>
          <a:xfrm>
            <a:off x="3856892" y="1122573"/>
            <a:ext cx="4642339" cy="2123658"/>
          </a:xfrm>
          <a:prstGeom prst="rect">
            <a:avLst/>
          </a:prstGeom>
          <a:noFill/>
        </p:spPr>
        <p:txBody>
          <a:bodyPr wrap="square" rtlCol="0">
            <a:spAutoFit/>
          </a:bodyPr>
          <a:lstStyle/>
          <a:p>
            <a:pPr algn="ctr"/>
            <a:r>
              <a:rPr lang="en-US" sz="6600" b="1" dirty="0">
                <a:ln w="6600">
                  <a:solidFill>
                    <a:srgbClr val="002060"/>
                  </a:solidFill>
                  <a:prstDash val="solid"/>
                </a:ln>
                <a:solidFill>
                  <a:srgbClr val="FFFFFF"/>
                </a:solidFill>
                <a:effectLst>
                  <a:outerShdw dist="38100" dir="2700000" algn="tl" rotWithShape="0">
                    <a:srgbClr val="002060"/>
                  </a:outerShdw>
                </a:effectLst>
                <a:latin typeface="#9Slide05 SVNClementine" panose="020F0502020204030203" pitchFamily="34" charset="0"/>
              </a:rPr>
              <a:t>KIẾN TẠO TRI THỨC MỚI </a:t>
            </a:r>
          </a:p>
        </p:txBody>
      </p:sp>
    </p:spTree>
    <p:extLst>
      <p:ext uri="{BB962C8B-B14F-4D97-AF65-F5344CB8AC3E}">
        <p14:creationId xmlns:p14="http://schemas.microsoft.com/office/powerpoint/2010/main" val="7002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350888" y="351116"/>
            <a:ext cx="11654346" cy="452068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9B62322-49CB-4B1F-98F9-A9747F590B55}"/>
              </a:ext>
            </a:extLst>
          </p:cNvPr>
          <p:cNvSpPr txBox="1"/>
          <p:nvPr/>
        </p:nvSpPr>
        <p:spPr>
          <a:xfrm>
            <a:off x="350888" y="1549630"/>
            <a:ext cx="11654346" cy="2123658"/>
          </a:xfrm>
          <a:prstGeom prst="rect">
            <a:avLst/>
          </a:prstGeom>
          <a:noFill/>
        </p:spPr>
        <p:txBody>
          <a:bodyPr wrap="square" rtlCol="0">
            <a:spAutoFit/>
          </a:bodyP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Hoạt</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động</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a:t>
            </a:r>
          </a:p>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Quan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sát</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tranh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và</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trả</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lời</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câu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rPr>
              <a:t>hỏi</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SVNClementine" panose="020F0502020204030203" pitchFamily="34" charset="0"/>
            </a:endParaRPr>
          </a:p>
        </p:txBody>
      </p:sp>
    </p:spTree>
    <p:extLst>
      <p:ext uri="{BB962C8B-B14F-4D97-AF65-F5344CB8AC3E}">
        <p14:creationId xmlns:p14="http://schemas.microsoft.com/office/powerpoint/2010/main" val="28408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58333E-6 2.96296E-6 L -4.58333E-6 -0.07223 " pathEditMode="relative" rAng="0" ptsTypes="AA">
                                      <p:cBhvr>
                                        <p:cTn id="6" dur="250" accel="50000" decel="50000" autoRev="1" fill="hold">
                                          <p:stCondLst>
                                            <p:cond delay="0"/>
                                          </p:stCondLst>
                                        </p:cTn>
                                        <p:tgtEl>
                                          <p:spTgt spid="19"/>
                                        </p:tgtEl>
                                        <p:attrNameLst>
                                          <p:attrName>ppt_x</p:attrName>
                                          <p:attrName>ppt_y</p:attrName>
                                        </p:attrNameLst>
                                      </p:cBhvr>
                                      <p:rCtr x="0" y="-3611"/>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2699</TotalTime>
  <Words>1052</Words>
  <Application>Microsoft Office PowerPoint</Application>
  <PresentationFormat>Widescreen</PresentationFormat>
  <Paragraphs>90</Paragraphs>
  <Slides>34</Slides>
  <Notes>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UVN Banh Mi</vt:lpstr>
      <vt:lpstr>UVN Banh Mi</vt:lpstr>
      <vt:lpstr>Wingdings</vt:lpstr>
      <vt:lpstr>SVN-Hole Hearted</vt:lpstr>
      <vt:lpstr>LNTH-LuoLuoNotangYuanTi 1</vt:lpstr>
      <vt:lpstr>Times New Roman</vt:lpstr>
      <vt:lpstr>#9Slide05 SVNClementine</vt:lpstr>
      <vt:lpstr>UTM Duepuntozero</vt:lpstr>
      <vt:lpstr>UTM Cookies</vt:lpstr>
      <vt:lpstr>SVN-Poky's</vt:lpstr>
      <vt:lpstr>Calibri Light</vt:lpstr>
      <vt:lpstr>Arial</vt:lpstr>
      <vt:lpstr>Calibri</vt:lpstr>
      <vt:lpstr>Office Theme</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Lam Duy Kha</cp:lastModifiedBy>
  <cp:revision>135</cp:revision>
  <dcterms:created xsi:type="dcterms:W3CDTF">2022-06-11T13:13:56Z</dcterms:created>
  <dcterms:modified xsi:type="dcterms:W3CDTF">2023-10-18T02:52:49Z</dcterms:modified>
</cp:coreProperties>
</file>